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jpeg" ContentType="image/jpeg"/>
  <Override PartName="/ppt/media/image2.jpeg" ContentType="image/jpeg"/>
  <Override PartName="/ppt/media/image3.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4.jpeg" ContentType="image/jpeg"/>
  <Override PartName="/ppt/notesSlides/notesSlide10.xml" ContentType="application/vnd.openxmlformats-officedocument.presentationml.notesSlide+xml"/>
  <Override PartName="/ppt/media/image5.jpeg" ContentType="image/jpeg"/>
  <Override PartName="/ppt/notesSlides/notesSlide11.xml" ContentType="application/vnd.openxmlformats-officedocument.presentationml.notesSlide+xml"/>
  <Override PartName="/ppt/media/image6.jpeg" ContentType="image/jpeg"/>
  <Override PartName="/ppt/notesSlides/notesSlide12.xml" ContentType="application/vnd.openxmlformats-officedocument.presentationml.notesSlide+xml"/>
  <Override PartName="/ppt/media/image7.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x="9144000" cy="5143500"/>
  <p:notesSz cx="6858000" cy="9144000"/>
  <p:defaultTextStyle>
    <a:lvl1pPr>
      <a:defRPr>
        <a:solidFill>
          <a:srgbClr val="4D4D4D"/>
        </a:solidFill>
        <a:uFill>
          <a:solidFill>
            <a:srgbClr val="4D4D4D"/>
          </a:solidFill>
        </a:uFill>
        <a:latin typeface="Arial"/>
        <a:ea typeface="Arial"/>
        <a:cs typeface="Arial"/>
        <a:sym typeface="Arial"/>
      </a:defRPr>
    </a:lvl1pPr>
    <a:lvl2pPr indent="457200">
      <a:defRPr>
        <a:solidFill>
          <a:srgbClr val="4D4D4D"/>
        </a:solidFill>
        <a:uFill>
          <a:solidFill>
            <a:srgbClr val="4D4D4D"/>
          </a:solidFill>
        </a:uFill>
        <a:latin typeface="Arial"/>
        <a:ea typeface="Arial"/>
        <a:cs typeface="Arial"/>
        <a:sym typeface="Arial"/>
      </a:defRPr>
    </a:lvl2pPr>
    <a:lvl3pPr indent="914400">
      <a:defRPr>
        <a:solidFill>
          <a:srgbClr val="4D4D4D"/>
        </a:solidFill>
        <a:uFill>
          <a:solidFill>
            <a:srgbClr val="4D4D4D"/>
          </a:solidFill>
        </a:uFill>
        <a:latin typeface="Arial"/>
        <a:ea typeface="Arial"/>
        <a:cs typeface="Arial"/>
        <a:sym typeface="Arial"/>
      </a:defRPr>
    </a:lvl3pPr>
    <a:lvl4pPr indent="1371600">
      <a:defRPr>
        <a:solidFill>
          <a:srgbClr val="4D4D4D"/>
        </a:solidFill>
        <a:uFill>
          <a:solidFill>
            <a:srgbClr val="4D4D4D"/>
          </a:solidFill>
        </a:uFill>
        <a:latin typeface="Arial"/>
        <a:ea typeface="Arial"/>
        <a:cs typeface="Arial"/>
        <a:sym typeface="Arial"/>
      </a:defRPr>
    </a:lvl4pPr>
    <a:lvl5pPr indent="1828800">
      <a:defRPr>
        <a:solidFill>
          <a:srgbClr val="4D4D4D"/>
        </a:solidFill>
        <a:uFill>
          <a:solidFill>
            <a:srgbClr val="4D4D4D"/>
          </a:solidFill>
        </a:uFill>
        <a:latin typeface="Arial"/>
        <a:ea typeface="Arial"/>
        <a:cs typeface="Arial"/>
        <a:sym typeface="Arial"/>
      </a:defRPr>
    </a:lvl5pPr>
    <a:lvl6pPr indent="2286000">
      <a:defRPr>
        <a:solidFill>
          <a:srgbClr val="4D4D4D"/>
        </a:solidFill>
        <a:uFill>
          <a:solidFill>
            <a:srgbClr val="4D4D4D"/>
          </a:solidFill>
        </a:uFill>
        <a:latin typeface="Arial"/>
        <a:ea typeface="Arial"/>
        <a:cs typeface="Arial"/>
        <a:sym typeface="Arial"/>
      </a:defRPr>
    </a:lvl6pPr>
    <a:lvl7pPr indent="2743200">
      <a:defRPr>
        <a:solidFill>
          <a:srgbClr val="4D4D4D"/>
        </a:solidFill>
        <a:uFill>
          <a:solidFill>
            <a:srgbClr val="4D4D4D"/>
          </a:solidFill>
        </a:uFill>
        <a:latin typeface="Arial"/>
        <a:ea typeface="Arial"/>
        <a:cs typeface="Arial"/>
        <a:sym typeface="Arial"/>
      </a:defRPr>
    </a:lvl7pPr>
    <a:lvl8pPr indent="3200400">
      <a:defRPr>
        <a:solidFill>
          <a:srgbClr val="4D4D4D"/>
        </a:solidFill>
        <a:uFill>
          <a:solidFill>
            <a:srgbClr val="4D4D4D"/>
          </a:solidFill>
        </a:uFill>
        <a:latin typeface="Arial"/>
        <a:ea typeface="Arial"/>
        <a:cs typeface="Arial"/>
        <a:sym typeface="Arial"/>
      </a:defRPr>
    </a:lvl8pPr>
    <a:lvl9pPr indent="3657600">
      <a:defRPr>
        <a:solidFill>
          <a:srgbClr val="4D4D4D"/>
        </a:solidFill>
        <a:uFill>
          <a:solidFill>
            <a:srgbClr val="4D4D4D"/>
          </a:solidFill>
        </a:u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Arial"/>
          <a:ea typeface="Arial"/>
          <a:cs typeface="Arial"/>
        </a:font>
        <a:srgbClr val="4D4D4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b="def" i="def"/>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3928A"/>
          </a:solidFill>
        </a:fill>
      </a:tcStyle>
    </a:firstCol>
    <a:lastRow>
      <a:tcTxStyle b="on" i="on">
        <a:font>
          <a:latin typeface="Arial"/>
          <a:ea typeface="Arial"/>
          <a:cs typeface="Arial"/>
        </a:font>
        <a:srgbClr val="4D4D4D"/>
      </a:tcTxStyle>
      <a:tcStyle>
        <a:tcBdr>
          <a:left>
            <a:ln w="12700" cap="flat">
              <a:noFill/>
              <a:miter lim="400000"/>
            </a:ln>
          </a:left>
          <a:right>
            <a:ln w="12700" cap="flat">
              <a:noFill/>
              <a:miter lim="400000"/>
            </a:ln>
          </a:right>
          <a:top>
            <a:ln w="508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rgbClr val="33928A"/>
          </a:solidFill>
        </a:fill>
      </a:tcStyle>
    </a:firstRow>
  </a:tblStyle>
  <a:tblStyle styleId="{C7B018BB-80A7-4F77-B60F-C8B233D01FF8}"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BD9"/>
          </a:solidFill>
        </a:fill>
      </a:tcStyle>
    </a:wholeTbl>
    <a:band2H>
      <a:tcTxStyle b="def" i="def"/>
      <a:tcStyle>
        <a:tcBdr/>
        <a:fill>
          <a:solidFill>
            <a:srgbClr val="E7EE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928A"/>
          </a:solidFill>
        </a:fill>
      </a:tcStyle>
    </a:firstRow>
  </a:tblStyle>
  <a:tblStyle styleId="{EEE7283C-3CF3-47DC-8721-378D4A62B228}"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D6CD"/>
          </a:solidFill>
        </a:fill>
      </a:tcStyle>
    </a:wholeTbl>
    <a:band2H>
      <a:tcTxStyle b="def" i="def"/>
      <a:tcStyle>
        <a:tcBdr/>
        <a:fill>
          <a:solidFill>
            <a:srgbClr val="FCECE7"/>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7C3A"/>
          </a:solidFill>
        </a:fill>
      </a:tcStyle>
    </a:firstRow>
  </a:tblStyle>
  <a:tblStyle styleId="{CF821DB8-F4EB-4A41-A1BA-3FCAFE7338EE}"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D1DA"/>
          </a:solidFill>
        </a:fill>
      </a:tcStyle>
    </a:wholeTbl>
    <a:band2H>
      <a:tcTxStyle b="def" i="def"/>
      <a:tcStyle>
        <a:tcBdr/>
        <a:fill>
          <a:solidFill>
            <a:srgbClr val="EBE9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5D8B"/>
          </a:solidFill>
        </a:fill>
      </a:tcStyle>
    </a:firstRow>
  </a:tblStyle>
  <a:tblStyle styleId="{33BA23B1-9221-436E-865A-0063620EA4FD}" styleName="">
    <a:tblBg/>
    <a:wholeTbl>
      <a:tcTxStyle b="on" i="on">
        <a:font>
          <a:latin typeface="Arial"/>
          <a:ea typeface="Arial"/>
          <a:cs typeface="Arial"/>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b="def" i="def"/>
      <a:tcStyle>
        <a:tcBdr/>
        <a:fill>
          <a:solidFill>
            <a:srgbClr val="E8E8E8"/>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D4D4D"/>
          </a:solidFill>
        </a:fill>
      </a:tcStyle>
    </a:firstRow>
  </a:tblStyle>
  <a:tblStyle styleId="{2708684C-4D16-4618-839F-0558EEFCDFE6}" styleName="">
    <a:tblBg/>
    <a:wholeTbl>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solidFill>
            <a:srgbClr val="4D4D4D">
              <a:alpha val="20000"/>
            </a:srgbClr>
          </a:solidFill>
        </a:fill>
      </a:tcStyle>
    </a:wholeTbl>
    <a:band2H>
      <a:tcTxStyle b="def" i="def"/>
      <a:tcStyle>
        <a:tcBdr/>
        <a:fill>
          <a:solidFill>
            <a:srgbClr val="FFFFFF"/>
          </a:solidFill>
        </a:fill>
      </a:tcStyle>
    </a:band2H>
    <a:firstCol>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solidFill>
            <a:srgbClr val="4D4D4D">
              <a:alpha val="20000"/>
            </a:srgbClr>
          </a:solidFill>
        </a:fill>
      </a:tcStyle>
    </a:firstCol>
    <a:lastRow>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50800" cap="flat">
              <a:solidFill>
                <a:srgbClr val="4D4D4D"/>
              </a:solidFill>
              <a:prstDash val="solid"/>
              <a:round/>
            </a:ln>
          </a:top>
          <a:bottom>
            <a:ln w="127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noFill/>
        </a:fill>
      </a:tcStyle>
    </a:lastRow>
    <a:firstRow>
      <a:tcTxStyle b="on" i="on">
        <a:font>
          <a:latin typeface="Arial"/>
          <a:ea typeface="Arial"/>
          <a:cs typeface="Arial"/>
        </a:font>
        <a:srgbClr val="4D4D4D"/>
      </a:tcTxStyle>
      <a:tcStyle>
        <a:tcBdr>
          <a:left>
            <a:ln w="12700" cap="flat">
              <a:solidFill>
                <a:srgbClr val="4D4D4D"/>
              </a:solidFill>
              <a:prstDash val="solid"/>
              <a:round/>
            </a:ln>
          </a:left>
          <a:right>
            <a:ln w="12700" cap="flat">
              <a:solidFill>
                <a:srgbClr val="4D4D4D"/>
              </a:solidFill>
              <a:prstDash val="solid"/>
              <a:round/>
            </a:ln>
          </a:right>
          <a:top>
            <a:ln w="12700" cap="flat">
              <a:solidFill>
                <a:srgbClr val="4D4D4D"/>
              </a:solidFill>
              <a:prstDash val="solid"/>
              <a:round/>
            </a:ln>
          </a:top>
          <a:bottom>
            <a:ln w="25400" cap="flat">
              <a:solidFill>
                <a:srgbClr val="4D4D4D"/>
              </a:solidFill>
              <a:prstDash val="solid"/>
              <a:round/>
            </a:ln>
          </a:bottom>
          <a:insideH>
            <a:ln w="12700" cap="flat">
              <a:solidFill>
                <a:srgbClr val="4D4D4D"/>
              </a:solidFill>
              <a:prstDash val="solid"/>
              <a:round/>
            </a:ln>
          </a:insideH>
          <a:insideV>
            <a:ln w="12700" cap="flat">
              <a:solidFill>
                <a:srgbClr val="4D4D4D"/>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p:nvPr>
            <p:ph type="sldImg"/>
          </p:nvPr>
        </p:nvSpPr>
        <p:spPr>
          <a:xfrm>
            <a:off x="1143000" y="685800"/>
            <a:ext cx="4572000" cy="3429000"/>
          </a:xfrm>
          <a:prstGeom prst="rect">
            <a:avLst/>
          </a:prstGeom>
        </p:spPr>
        <p:txBody>
          <a:bodyPr/>
          <a:lstStyle/>
          <a:p>
            <a:pPr lvl="0"/>
          </a:p>
        </p:txBody>
      </p:sp>
      <p:sp>
        <p:nvSpPr>
          <p:cNvPr id="95" name="Shape 95"/>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a:latin typeface="+mj-lt"/>
        <a:ea typeface="+mj-ea"/>
        <a:cs typeface="+mj-cs"/>
        <a:sym typeface="Avenir Book"/>
      </a:defRPr>
    </a:lvl1pPr>
    <a:lvl2pPr indent="228600" defTabSz="457200">
      <a:lnSpc>
        <a:spcPct val="125000"/>
      </a:lnSpc>
      <a:defRPr>
        <a:latin typeface="+mj-lt"/>
        <a:ea typeface="+mj-ea"/>
        <a:cs typeface="+mj-cs"/>
        <a:sym typeface="Avenir Book"/>
      </a:defRPr>
    </a:lvl2pPr>
    <a:lvl3pPr indent="457200" defTabSz="457200">
      <a:lnSpc>
        <a:spcPct val="125000"/>
      </a:lnSpc>
      <a:defRPr>
        <a:latin typeface="+mj-lt"/>
        <a:ea typeface="+mj-ea"/>
        <a:cs typeface="+mj-cs"/>
        <a:sym typeface="Avenir Book"/>
      </a:defRPr>
    </a:lvl3pPr>
    <a:lvl4pPr indent="685800" defTabSz="457200">
      <a:lnSpc>
        <a:spcPct val="125000"/>
      </a:lnSpc>
      <a:defRPr>
        <a:latin typeface="+mj-lt"/>
        <a:ea typeface="+mj-ea"/>
        <a:cs typeface="+mj-cs"/>
        <a:sym typeface="Avenir Book"/>
      </a:defRPr>
    </a:lvl4pPr>
    <a:lvl5pPr indent="914400" defTabSz="457200">
      <a:lnSpc>
        <a:spcPct val="125000"/>
      </a:lnSpc>
      <a:defRPr>
        <a:latin typeface="+mj-lt"/>
        <a:ea typeface="+mj-ea"/>
        <a:cs typeface="+mj-cs"/>
        <a:sym typeface="Avenir Book"/>
      </a:defRPr>
    </a:lvl5pPr>
    <a:lvl6pPr indent="1143000" defTabSz="457200">
      <a:lnSpc>
        <a:spcPct val="125000"/>
      </a:lnSpc>
      <a:defRPr>
        <a:latin typeface="+mj-lt"/>
        <a:ea typeface="+mj-ea"/>
        <a:cs typeface="+mj-cs"/>
        <a:sym typeface="Avenir Book"/>
      </a:defRPr>
    </a:lvl6pPr>
    <a:lvl7pPr indent="1371600" defTabSz="457200">
      <a:lnSpc>
        <a:spcPct val="125000"/>
      </a:lnSpc>
      <a:defRPr>
        <a:latin typeface="+mj-lt"/>
        <a:ea typeface="+mj-ea"/>
        <a:cs typeface="+mj-cs"/>
        <a:sym typeface="Avenir Book"/>
      </a:defRPr>
    </a:lvl7pPr>
    <a:lvl8pPr indent="1600200" defTabSz="457200">
      <a:lnSpc>
        <a:spcPct val="125000"/>
      </a:lnSpc>
      <a:defRPr>
        <a:latin typeface="+mj-lt"/>
        <a:ea typeface="+mj-ea"/>
        <a:cs typeface="+mj-cs"/>
        <a:sym typeface="Avenir Book"/>
      </a:defRPr>
    </a:lvl8pPr>
    <a:lvl9pPr indent="1828800" defTabSz="457200">
      <a:lnSpc>
        <a:spcPct val="125000"/>
      </a:lnSpc>
      <a:defRPr>
        <a:latin typeface="+mj-lt"/>
        <a:ea typeface="+mj-ea"/>
        <a:cs typeface="+mj-cs"/>
        <a:sym typeface="Avenir Book"/>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 name="Shape 108"/>
          <p:cNvSpPr/>
          <p:nvPr>
            <p:ph type="sldImg"/>
          </p:nvPr>
        </p:nvSpPr>
        <p:spPr>
          <a:prstGeom prst="rect">
            <a:avLst/>
          </a:prstGeom>
        </p:spPr>
        <p:txBody>
          <a:bodyPr/>
          <a:lstStyle/>
          <a:p>
            <a:pPr lvl="0"/>
          </a:p>
        </p:txBody>
      </p:sp>
      <p:sp>
        <p:nvSpPr>
          <p:cNvPr id="109" name="Shape 109"/>
          <p:cNvSpPr/>
          <p:nvPr>
            <p:ph type="body" sz="quarter" idx="1"/>
          </p:nvPr>
        </p:nvSpPr>
        <p:spPr>
          <a:prstGeom prst="rect">
            <a:avLst/>
          </a:prstGeom>
        </p:spPr>
        <p:txBody>
          <a:bodyPr/>
          <a:lstStyle/>
          <a:p>
            <a:pPr lvl="0"/>
            <a:r>
              <a:t>doesn’t really know anything about software development</a:t>
            </a:r>
          </a:p>
          <a:p>
            <a:pPr lvl="0"/>
          </a:p>
          <a:p>
            <a:pPr lvl="0"/>
            <a:r>
              <a:t>if he doesn’t get something out the door, almost no worth even trying, they will have ceded market advanatage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lvl="0"/>
          </a:p>
        </p:txBody>
      </p:sp>
      <p:sp>
        <p:nvSpPr>
          <p:cNvPr id="175" name="Shape 175"/>
          <p:cNvSpPr/>
          <p:nvPr>
            <p:ph type="body" sz="quarter" idx="1"/>
          </p:nvPr>
        </p:nvSpPr>
        <p:spPr>
          <a:prstGeom prst="rect">
            <a:avLst/>
          </a:prstGeom>
        </p:spPr>
        <p:txBody>
          <a:bodyPr/>
          <a:lstStyle/>
          <a:p>
            <a:pPr lvl="0"/>
            <a:r>
              <a:t>siloing</a:t>
            </a:r>
          </a:p>
          <a:p>
            <a:pPr lvl="0"/>
            <a:r>
              <a:t>banner reason for devops</a:t>
            </a:r>
          </a:p>
          <a:p>
            <a:pPr lvl="0"/>
            <a:r>
              <a:t>unifying across org boundaries</a:t>
            </a:r>
          </a:p>
          <a:p>
            <a:pPr lvl="0"/>
            <a:r>
              <a:t>sometimes fall into trap of creating devops team….new silo (not ncessairly bad, as long as we’re still orging across silos, not throwing over the wall)</a:t>
            </a:r>
          </a:p>
          <a:p>
            <a:pPr lvl="0"/>
          </a:p>
          <a:p>
            <a:pPr lvl="0"/>
            <a:r>
              <a:t>change mentalithy as develoeprs</a:t>
            </a:r>
          </a:p>
          <a:p>
            <a:pPr lvl="0"/>
            <a:r>
              <a:t>understanding infrastructure,m testing, what is like to be in prod ops</a:t>
            </a:r>
          </a:p>
          <a:p>
            <a:pPr lvl="0"/>
          </a:p>
          <a:p>
            <a:pPr lvl="0"/>
            <a:r>
              <a:t>operations - how app is built, how we get there (process), what impact is there in slowing rate of change to prod by implementing heavyweight process, reason we might want ot change those</a:t>
            </a:r>
          </a:p>
          <a:p>
            <a:pPr lvl="0"/>
          </a:p>
          <a:p>
            <a:pPr lvl="0"/>
            <a:r>
              <a:t>ultimately is a function of communication, and we really need to be ery viliglant about breaking down walls between parts of org, engaging in a shared understanding across those silos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lvl="0"/>
          </a:p>
        </p:txBody>
      </p:sp>
      <p:sp>
        <p:nvSpPr>
          <p:cNvPr id="183" name="Shape 183"/>
          <p:cNvSpPr/>
          <p:nvPr>
            <p:ph type="body" sz="quarter" idx="1"/>
          </p:nvPr>
        </p:nvSpPr>
        <p:spPr>
          <a:prstGeom prst="rect">
            <a:avLst/>
          </a:prstGeom>
        </p:spPr>
        <p:txBody>
          <a:bodyPr/>
          <a:lstStyle/>
          <a:p>
            <a:pPr lvl="0"/>
            <a:r>
              <a:t>hand-in-hand with that</a:t>
            </a:r>
          </a:p>
          <a:p>
            <a:pPr lvl="0"/>
          </a:p>
          <a:p>
            <a:pPr lvl="0"/>
            <a:r>
              <a:t>process in Jan’es org is not geared toward helping getting features into prod</a:t>
            </a:r>
          </a:p>
          <a:p>
            <a:pPr lvl="0"/>
            <a:r>
              <a:t>for good reason - many processes are designe dto limite chang toe production to ensure uptime, availability, reliability, other metrics all very valuable</a:t>
            </a:r>
          </a:p>
          <a:p>
            <a:pPr lvl="0"/>
            <a:r>
              <a:t>key is when we get stuck in the old way of doing things and don’t reasses continually, we might be giving up lots of advatangate s for doing things differenlty and better</a:t>
            </a:r>
          </a:p>
          <a:p>
            <a:pPr lvl="0"/>
          </a:p>
          <a:p>
            <a:pPr lvl="0"/>
            <a:r>
              <a:t>a big part of this is constantly reasssessing,..is this the right way to do things?</a:t>
            </a:r>
          </a:p>
          <a:p>
            <a:pPr lvl="0"/>
          </a:p>
          <a:p>
            <a:pPr lvl="0"/>
            <a:r>
              <a:t>even if you imeplement new processes based on this talk, we still want to revisit periodically and make sure we’re still where wa tot be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lvl="0"/>
          </a:p>
        </p:txBody>
      </p:sp>
      <p:sp>
        <p:nvSpPr>
          <p:cNvPr id="191" name="Shape 191"/>
          <p:cNvSpPr/>
          <p:nvPr>
            <p:ph type="body" sz="quarter" idx="1"/>
          </p:nvPr>
        </p:nvSpPr>
        <p:spPr>
          <a:prstGeom prst="rect">
            <a:avLst/>
          </a:prstGeom>
        </p:spPr>
        <p:txBody>
          <a:bodyPr/>
          <a:lstStyle/>
          <a:p>
            <a:pPr lvl="0"/>
            <a:r>
              <a:t>very important in agile softwre development</a:t>
            </a:r>
          </a:p>
          <a:p>
            <a:pPr lvl="0"/>
            <a:r>
              <a:t>many epople are embarking down the path of adopitng agile and having varying rates of sucess</a:t>
            </a:r>
          </a:p>
          <a:p>
            <a:pPr lvl="0"/>
            <a:r>
              <a:t>invariably see many people creating lots of great features, perhaps with scrum, churning them out every 2-3 weeks</a:t>
            </a:r>
          </a:p>
          <a:p>
            <a:pPr lvl="0"/>
            <a:r>
              <a:t>then hit wall of release management process</a:t>
            </a:r>
          </a:p>
          <a:p>
            <a:pPr lvl="0"/>
          </a:p>
          <a:p>
            <a:pPr lvl="0"/>
            <a:r>
              <a:t>feedback loop of agile really isn’t realized</a:t>
            </a:r>
          </a:p>
          <a:p>
            <a:pPr lvl="0"/>
            <a:r>
              <a:t>features sitting there with real value that could be delivered to customers that end up sitting there</a:t>
            </a:r>
          </a:p>
          <a:p>
            <a:pPr lvl="0"/>
            <a:r>
              <a:t>problems due to release scheduling, deps b/w applications, change control windows, variety of other factors</a:t>
            </a:r>
          </a:p>
          <a:p>
            <a:pPr lvl="0"/>
          </a:p>
          <a:p>
            <a:pPr lvl="0"/>
            <a:r>
              <a:t>so part of what we need to do to enable CD in org is enable an agile infrastructure where we can pluck 1 feature out of 20 and move to prod on its own in isoliation, while leaving more dependant changes to wait for their deps to be complete so they can be deployd as discreet unit to prod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lvl="0"/>
          </a:p>
        </p:txBody>
      </p:sp>
      <p:sp>
        <p:nvSpPr>
          <p:cNvPr id="201" name="Shape 201"/>
          <p:cNvSpPr/>
          <p:nvPr>
            <p:ph type="body" sz="quarter" idx="1"/>
          </p:nvPr>
        </p:nvSpPr>
        <p:spPr>
          <a:prstGeom prst="rect">
            <a:avLst/>
          </a:prstGeom>
        </p:spPr>
        <p:txBody>
          <a:bodyPr/>
          <a:lstStyle/>
          <a:p>
            <a:pPr lvl="0"/>
            <a:r>
              <a:t>change is a really difficult thing even when its good</a:t>
            </a:r>
          </a:p>
          <a:p>
            <a:pPr lvl="0"/>
            <a:r>
              <a:t>even when great things happen to people, still difficult to adopt that change</a:t>
            </a:r>
          </a:p>
          <a:p>
            <a:pPr lvl="0"/>
            <a:r>
              <a:t>IT orgs really resistent to change to software — prception, rightly or wrongly, that change leads to production outages</a:t>
            </a:r>
          </a:p>
          <a:p>
            <a:pPr lvl="0"/>
          </a:p>
          <a:p>
            <a:pPr lvl="0"/>
            <a:r>
              <a:t>it is in our berst interest to embrace process redesign and automation to ensure that change doesn’t break production</a:t>
            </a:r>
          </a:p>
          <a:p>
            <a:pPr lvl="0"/>
            <a:r>
              <a:t>and in fact, when using a process that implements CD, that we have LESS prod outages as a result of that</a:t>
            </a:r>
          </a:p>
          <a:p>
            <a:pPr lvl="0"/>
          </a:p>
          <a:p>
            <a:pPr lvl="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lvl="0"/>
          </a:p>
        </p:txBody>
      </p:sp>
      <p:sp>
        <p:nvSpPr>
          <p:cNvPr id="206" name="Shape 206"/>
          <p:cNvSpPr/>
          <p:nvPr>
            <p:ph type="body" sz="quarter" idx="1"/>
          </p:nvPr>
        </p:nvSpPr>
        <p:spPr>
          <a:prstGeom prst="rect">
            <a:avLst/>
          </a:prstGeom>
        </p:spPr>
        <p:txBody>
          <a:bodyPr/>
          <a:lstStyle/>
          <a:p>
            <a:pPr lvl="0"/>
            <a:r>
              <a:t>all hypothetical and conceptual</a:t>
            </a:r>
          </a:p>
          <a:p>
            <a:pPr lvl="0"/>
          </a:p>
          <a:p>
            <a:pPr lvl="0"/>
            <a:r>
              <a:t>patterns in release mgmt</a:t>
            </a:r>
          </a:p>
          <a:p>
            <a:pPr lvl="0"/>
          </a:p>
          <a:p>
            <a:pPr lvl="0"/>
            <a:r>
              <a:t>specifically how you might implement CI/CD process to avoid traps that often get people bogged down in variety of issues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lvl="0"/>
          </a:p>
        </p:txBody>
      </p:sp>
      <p:sp>
        <p:nvSpPr>
          <p:cNvPr id="216" name="Shape 216"/>
          <p:cNvSpPr/>
          <p:nvPr>
            <p:ph type="body" sz="quarter" idx="1"/>
          </p:nvPr>
        </p:nvSpPr>
        <p:spPr>
          <a:prstGeom prst="rect">
            <a:avLst/>
          </a:prstGeom>
        </p:spPr>
        <p:txBody>
          <a:bodyPr/>
          <a:lstStyle/>
          <a:p>
            <a:pPr lvl="0"/>
            <a:r>
              <a:t>do not do any manual building and deploying</a:t>
            </a:r>
          </a:p>
          <a:p>
            <a:pPr lvl="0"/>
            <a:r>
              <a:t>assume you’re already doing this</a:t>
            </a:r>
          </a:p>
          <a:p>
            <a:pPr lvl="0"/>
            <a:r>
              <a:t>see value in product like Jenkins</a:t>
            </a:r>
          </a:p>
          <a:p>
            <a:pPr lvl="0"/>
            <a:r>
              <a:t>won’t brelabor….suffice to say, should be first thing set up for new project</a:t>
            </a:r>
          </a:p>
          <a:p>
            <a:pPr lvl="0"/>
            <a:r>
              <a:t>get single line of code…MVP…going through piipeline before starting devleopment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lvl="0"/>
          </a:p>
        </p:txBody>
      </p:sp>
      <p:sp>
        <p:nvSpPr>
          <p:cNvPr id="227" name="Shape 227"/>
          <p:cNvSpPr/>
          <p:nvPr>
            <p:ph type="body" sz="quarter" idx="1"/>
          </p:nvPr>
        </p:nvSpPr>
        <p:spPr>
          <a:prstGeom prst="rect">
            <a:avLst/>
          </a:prstGeom>
        </p:spPr>
        <p:txBody>
          <a:bodyPr/>
          <a:lstStyle/>
          <a:p>
            <a:pPr lvl="0"/>
            <a:r>
              <a:t>multiple environment specific artifacts being produced</a:t>
            </a:r>
          </a:p>
          <a:p>
            <a:pPr lvl="0"/>
            <a:r>
              <a:t>dev/test/stage/prod builds</a:t>
            </a:r>
          </a:p>
          <a:p>
            <a:pPr lvl="0"/>
            <a:r>
              <a:t>why?</a:t>
            </a:r>
          </a:p>
          <a:p>
            <a:pPr lvl="0"/>
            <a:r>
              <a:t>they are embedding env specific config into artifact (props files transformed, connection strings, credentials in package)</a:t>
            </a:r>
          </a:p>
          <a:p>
            <a:pPr lvl="0"/>
            <a:r>
              <a:t>move twoard a single deployable artifact that can be promoted thru pipeline</a:t>
            </a:r>
          </a:p>
          <a:p>
            <a:pPr lvl="0"/>
            <a:r>
              <a:t>verifyiable, auditable, promotable thing</a:t>
            </a:r>
          </a:p>
          <a:p>
            <a:pPr lvl="0"/>
            <a:r>
              <a:t>higihyl repeaetble process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lvl="0"/>
          </a:p>
        </p:txBody>
      </p:sp>
      <p:sp>
        <p:nvSpPr>
          <p:cNvPr id="240" name="Shape 240"/>
          <p:cNvSpPr/>
          <p:nvPr>
            <p:ph type="body" sz="quarter" idx="1"/>
          </p:nvPr>
        </p:nvSpPr>
        <p:spPr>
          <a:prstGeom prst="rect">
            <a:avLst/>
          </a:prstGeom>
        </p:spPr>
        <p:txBody>
          <a:bodyPr/>
          <a:lstStyle/>
          <a:p>
            <a:pPr lvl="0"/>
            <a:r>
              <a:t>externalize all of that environemnt sepcific config</a:t>
            </a:r>
          </a:p>
          <a:p>
            <a:pPr lvl="0"/>
            <a:r>
              <a:t>CF really provides great ways to do this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lvl="0"/>
          </a:p>
        </p:txBody>
      </p:sp>
      <p:sp>
        <p:nvSpPr>
          <p:cNvPr id="247" name="Shape 247"/>
          <p:cNvSpPr/>
          <p:nvPr>
            <p:ph type="body" sz="quarter" idx="1"/>
          </p:nvPr>
        </p:nvSpPr>
        <p:spPr>
          <a:prstGeom prst="rect">
            <a:avLst/>
          </a:prstGeom>
        </p:spPr>
        <p:txBody>
          <a:bodyPr/>
          <a:lstStyle/>
          <a:p>
            <a:pPr lvl="0"/>
            <a:r>
              <a:t>really isn’t a reason to have a CI pipeline that isnt’ fully automated</a:t>
            </a:r>
          </a:p>
          <a:p>
            <a:pPr lvl="0"/>
            <a:r>
              <a:t>will be manual process surroinding things like “are we ready to promote a specific release to a new env?”</a:t>
            </a:r>
          </a:p>
          <a:p>
            <a:pPr lvl="0"/>
            <a:r>
              <a:t>good - ensure communicating acorws silos</a:t>
            </a:r>
          </a:p>
          <a:p>
            <a:pPr lvl="0"/>
            <a:r>
              <a:t>high rate of autmation prevents mistakes, potentaially not following process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lvl="0"/>
          </a:p>
        </p:txBody>
      </p:sp>
      <p:sp>
        <p:nvSpPr>
          <p:cNvPr id="255" name="Shape 255"/>
          <p:cNvSpPr/>
          <p:nvPr>
            <p:ph type="body" sz="quarter" idx="1"/>
          </p:nvPr>
        </p:nvSpPr>
        <p:spPr>
          <a:prstGeom prst="rect">
            <a:avLst/>
          </a:prstGeom>
        </p:spPr>
        <p:txBody>
          <a:bodyPr/>
          <a:lstStyle/>
          <a:p>
            <a:pPr lvl="0"/>
            <a:r>
              <a:t>This Is True Even When You’ve Implemented New Processes &amp; Automation</a:t>
            </a:r>
          </a:p>
          <a:p>
            <a:pPr lvl="0"/>
          </a:p>
          <a:p>
            <a:pPr lvl="0"/>
            <a:r>
              <a:t>can’t rest on laurels</a:t>
            </a:r>
          </a:p>
          <a:p>
            <a:pPr lvl="0"/>
            <a:r>
              <a:t>do retrospectives when notice thigns go wrong badly</a:t>
            </a:r>
          </a:p>
          <a:p>
            <a:pPr lvl="0"/>
            <a:r>
              <a:t>take opps to continually enhance these things</a:t>
            </a:r>
          </a:p>
          <a:p>
            <a:pPr lvl="0"/>
            <a:r>
              <a:t>potentially realize new processess as a result of the fact that your’e able to focus on continually making things better rather than continuing to execute the same old process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 name="Shape 114"/>
          <p:cNvSpPr/>
          <p:nvPr>
            <p:ph type="sldImg"/>
          </p:nvPr>
        </p:nvSpPr>
        <p:spPr>
          <a:prstGeom prst="rect">
            <a:avLst/>
          </a:prstGeom>
        </p:spPr>
        <p:txBody>
          <a:bodyPr/>
          <a:lstStyle/>
          <a:p>
            <a:pPr lvl="0"/>
          </a:p>
        </p:txBody>
      </p:sp>
      <p:sp>
        <p:nvSpPr>
          <p:cNvPr id="115" name="Shape 115"/>
          <p:cNvSpPr/>
          <p:nvPr>
            <p:ph type="body" sz="quarter" idx="1"/>
          </p:nvPr>
        </p:nvSpPr>
        <p:spPr>
          <a:prstGeom prst="rect">
            <a:avLst/>
          </a:prstGeom>
        </p:spPr>
        <p:txBody>
          <a:bodyPr/>
          <a:lstStyle/>
          <a:p>
            <a:pPr lvl="0"/>
            <a:r>
              <a:t>she’s worried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lvl="0"/>
          </a:p>
        </p:txBody>
      </p:sp>
      <p:sp>
        <p:nvSpPr>
          <p:cNvPr id="266" name="Shape 266"/>
          <p:cNvSpPr/>
          <p:nvPr>
            <p:ph type="body" sz="quarter" idx="1"/>
          </p:nvPr>
        </p:nvSpPr>
        <p:spPr>
          <a:prstGeom prst="rect">
            <a:avLst/>
          </a:prstGeom>
        </p:spPr>
        <p:txBody>
          <a:bodyPr/>
          <a:lstStyle/>
          <a:p>
            <a:pPr lvl="0"/>
            <a:r>
              <a:t>BIG TRAP</a:t>
            </a:r>
          </a:p>
          <a:p>
            <a:pPr lvl="0"/>
          </a:p>
          <a:p>
            <a:pPr lvl="0"/>
            <a:r>
              <a:t>one way for building/deploying in preprod</a:t>
            </a:r>
          </a:p>
          <a:p>
            <a:pPr lvl="0"/>
            <a:r>
              <a:t>certaqin point (maybe UAT/stage), a different team takes over w/ slightly different processes</a:t>
            </a:r>
          </a:p>
          <a:p>
            <a:pPr lvl="0"/>
            <a:r>
              <a:t>maybe new builds</a:t>
            </a:r>
          </a:p>
          <a:p>
            <a:pPr lvl="0"/>
          </a:p>
          <a:p>
            <a:pPr lvl="0"/>
            <a:r>
              <a:t>DANGEROUS</a:t>
            </a:r>
          </a:p>
          <a:p>
            <a:pPr lvl="0"/>
            <a:r>
              <a:t>converge these activites onr epeatedly executing same thing targeting different envs</a:t>
            </a:r>
          </a:p>
          <a:p>
            <a:pPr lvl="0"/>
            <a:r>
              <a:t>increase likelihood we spot an issue early and able to fix it once for all envs</a:t>
            </a:r>
          </a:p>
          <a:p>
            <a:pPr lvl="0"/>
          </a:p>
          <a:p>
            <a:pPr lvl="0"/>
            <a:r>
              <a:t>Production Deployments Should Use A Process That Has Already Been Tested In Previous Environments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lvl="0"/>
          </a:p>
        </p:txBody>
      </p:sp>
      <p:sp>
        <p:nvSpPr>
          <p:cNvPr id="274" name="Shape 274"/>
          <p:cNvSpPr/>
          <p:nvPr>
            <p:ph type="body" sz="quarter" idx="1"/>
          </p:nvPr>
        </p:nvSpPr>
        <p:spPr>
          <a:prstGeom prst="rect">
            <a:avLst/>
          </a:prstGeom>
        </p:spPr>
        <p:txBody>
          <a:bodyPr/>
          <a:lstStyle/>
          <a:p>
            <a:pPr lvl="0"/>
            <a:r>
              <a:t>wage a bet…most workloads running in your org today are running on infrastructure created six months to a year ago at least (maybe 2-3 years)</a:t>
            </a:r>
          </a:p>
          <a:p>
            <a:pPr lvl="0"/>
          </a:p>
          <a:p>
            <a:pPr lvl="0"/>
            <a:r>
              <a:t>burning down app environments is very positive thing</a:t>
            </a:r>
          </a:p>
          <a:p>
            <a:pPr lvl="0"/>
            <a:r>
              <a:t>sounds scary</a:t>
            </a:r>
          </a:p>
          <a:p>
            <a:pPr lvl="0"/>
            <a:r>
              <a:t>but introduces variety of important positive things: behavior, process, technology itself</a:t>
            </a:r>
          </a:p>
          <a:p>
            <a:pPr lvl="0"/>
            <a:r>
              <a:t>if able to recreate over and over, they can become discardable very easily</a:t>
            </a:r>
          </a:p>
          <a:p>
            <a:pPr lvl="0"/>
            <a:r>
              <a:t>obviously your data is not…you need appropriate data mangagement/governance strategies</a:t>
            </a:r>
          </a:p>
          <a:p>
            <a:pPr lvl="0"/>
            <a:r>
              <a:t>but much of infrastructure is disposable…app servers, middleware - with right process, right API’s to automate, right automation on to pof those API’s</a:t>
            </a:r>
          </a:p>
          <a:p>
            <a:pPr lvl="0"/>
          </a:p>
          <a:p>
            <a:pPr lvl="0"/>
            <a:r>
              <a:t>persued to logical conclusion…do not have things like state stored on servers that’s not on other servers that need that state</a:t>
            </a:r>
          </a:p>
          <a:p>
            <a:pPr lvl="0"/>
            <a:r>
              <a:t>might have someone log into a server, update a config file, but then forget to do it on other servers…then “well this works in env X but not env Y”….then you get to track that down….very time consuming thing, shows potentially significant differences are there that you don’t even know are causing/might cause issues?</a:t>
            </a:r>
          </a:p>
          <a:p>
            <a:pPr lvl="0"/>
          </a:p>
          <a:p>
            <a:pPr lvl="0"/>
            <a:r>
              <a:t>freq not done b/c provisioning time for new servers, config firewalls, load balancers, etc. is meaured in months….just too hard</a:t>
            </a:r>
          </a:p>
          <a:p>
            <a:pPr lvl="0"/>
            <a:r>
              <a:t>but there are tools available now that help you do this (CF)</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lvl="0"/>
          </a:p>
        </p:txBody>
      </p:sp>
      <p:sp>
        <p:nvSpPr>
          <p:cNvPr id="285" name="Shape 285"/>
          <p:cNvSpPr/>
          <p:nvPr>
            <p:ph type="body" sz="quarter" idx="1"/>
          </p:nvPr>
        </p:nvSpPr>
        <p:spPr>
          <a:prstGeom prst="rect">
            <a:avLst/>
          </a:prstGeom>
        </p:spPr>
        <p:txBody>
          <a:bodyPr/>
          <a:lstStyle/>
          <a:p>
            <a:pPr lvl="0"/>
            <a:r>
              <a:t>long pole in the tent is often the DB</a:t>
            </a:r>
          </a:p>
          <a:p>
            <a:pPr lvl="0"/>
            <a:r>
              <a:t>variety of techniques you can use to ensure CD of your app w/o invoking traditional processes for DB change mgmt</a:t>
            </a:r>
          </a:p>
          <a:p>
            <a:pPr lvl="0"/>
            <a:r>
              <a:t>not to say you have to….can potentially decouple and engage in trad. DB change mgmt</a:t>
            </a:r>
          </a:p>
          <a:p>
            <a:pPr lvl="0"/>
          </a:p>
          <a:p>
            <a:pPr lvl="0"/>
            <a:r>
              <a:t>using migrations, fwd/bwd compatibility of app w/ DB might allow enabling features once DB changes are made</a:t>
            </a:r>
          </a:p>
          <a:p>
            <a:pPr lvl="0"/>
          </a:p>
          <a:p>
            <a:pPr lvl="0"/>
            <a:r>
              <a:t>have app query that while running to determine which features to enable/disable</a:t>
            </a:r>
          </a:p>
          <a:p>
            <a:pPr lvl="0"/>
            <a:r>
              <a:t>variety of techinques here…laregely arch discussion</a:t>
            </a:r>
          </a:p>
          <a:p>
            <a:pPr lvl="0"/>
          </a:p>
          <a:p>
            <a:pPr lvl="0"/>
            <a:r>
              <a:t>more you can enable automation in DB changes, feature toggles based on DB changes, more successful you will be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lvl="0"/>
          </a:p>
        </p:txBody>
      </p:sp>
      <p:sp>
        <p:nvSpPr>
          <p:cNvPr id="301" name="Shape 301"/>
          <p:cNvSpPr/>
          <p:nvPr>
            <p:ph type="body" sz="quarter" idx="1"/>
          </p:nvPr>
        </p:nvSpPr>
        <p:spPr>
          <a:prstGeom prst="rect">
            <a:avLst/>
          </a:prstGeom>
        </p:spPr>
        <p:txBody>
          <a:bodyPr/>
          <a:lstStyle/>
          <a:p>
            <a:pPr lvl="0"/>
            <a:r>
              <a:t>people w/ long cycle time often do MEGA releases of functionality</a:t>
            </a:r>
          </a:p>
          <a:p>
            <a:pPr lvl="0"/>
          </a:p>
          <a:p>
            <a:pPr lvl="0"/>
            <a:r>
              <a:t>maybe 1-3 months worth of change pusehd in one big releas to prod</a:t>
            </a:r>
          </a:p>
          <a:p>
            <a:pPr lvl="0"/>
          </a:p>
          <a:p>
            <a:pPr lvl="0"/>
            <a:r>
              <a:t>where possible, we want more release, more frequently, less change in each</a:t>
            </a:r>
          </a:p>
          <a:p>
            <a:pPr lvl="0"/>
            <a:r>
              <a:t>couple of great benefits:</a:t>
            </a:r>
          </a:p>
          <a:p>
            <a:pPr lvl="0" marL="180473" indent="-180473">
              <a:buSzPct val="100000"/>
              <a:buChar char="-"/>
            </a:pPr>
            <a:r>
              <a:t>exerrcise our proces more often, increasing confidence it is good, implemented well, does not break. If it does break, we can catch it and fix it early such that it does not effect future chagne.</a:t>
            </a:r>
          </a:p>
          <a:p>
            <a:pPr lvl="0" marL="180473" indent="-180473">
              <a:buSzPct val="100000"/>
              <a:buChar char="-"/>
            </a:pPr>
            <a:r>
              <a:t>each set of changes is smaller, this means that the chagne is fresher in the midns of devleoeprs, so if something goes wrong, reediation is easier, rolling back change is easier b/c less has occurred, takes less effor</a:t>
            </a:r>
          </a:p>
          <a:p>
            <a:pPr lvl="0" marL="180473" indent="-180473">
              <a:buSzPct val="100000"/>
              <a:buChar char="-"/>
            </a:pPr>
            <a:r>
              <a:t>lower risk profile of deployments, saving time, delivery more fn to prod sooner, more value closer to when created by devs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lvl="0"/>
          </a:p>
        </p:txBody>
      </p:sp>
      <p:sp>
        <p:nvSpPr>
          <p:cNvPr id="314" name="Shape 314"/>
          <p:cNvSpPr/>
          <p:nvPr>
            <p:ph type="body" sz="quarter" idx="1"/>
          </p:nvPr>
        </p:nvSpPr>
        <p:spPr>
          <a:prstGeom prst="rect">
            <a:avLst/>
          </a:prstGeom>
        </p:spPr>
        <p:txBody>
          <a:bodyPr/>
          <a:lstStyle/>
          <a:p>
            <a:pPr lvl="0"/>
            <a:r>
              <a:t>testing really really important when increasing rate of change to prod</a:t>
            </a:r>
          </a:p>
          <a:p>
            <a:pPr lvl="0"/>
            <a:r>
              <a:t>if we implement automation w/ no tests</a:t>
            </a:r>
          </a:p>
          <a:p>
            <a:pPr lvl="0"/>
            <a:r>
              <a:t>prod ops team will be upset, RM team will be upset….who knows if app works? could increase churn of how we do releases, more rollbacks if we deploy critical issues to prod</a:t>
            </a:r>
          </a:p>
          <a:p>
            <a:pPr lvl="0"/>
            <a:r>
              <a:t>“but I don’t have time to go back and write tests for everything”</a:t>
            </a:r>
          </a:p>
          <a:p>
            <a:pPr lvl="0"/>
            <a:r>
              <a:t>ok…write one. one automated functional test that goes to home page of app and logs in…at least then you have something. each incremental test after that is easier to add, b/c you’ve done the hard overhead work</a:t>
            </a:r>
          </a:p>
          <a:p>
            <a:pPr lvl="0"/>
            <a:r>
              <a:t>be pragmatic…if you have large testing teams, doesn’t mean they go away. help them go to higher valued testing. rather than repeatedly executing regression, move to exploratory, discovery-based testing - humans good at this! machines not as much</a:t>
            </a:r>
          </a:p>
          <a:p>
            <a:pPr lvl="0"/>
          </a:p>
          <a:p>
            <a:pPr lvl="0"/>
            <a:r>
              <a:t>increase level of confidence is processes ability to verify application is good….reach point where build is green, happy to go to prod. yellow/red - why failed? open defect for dev organization</a:t>
            </a:r>
          </a:p>
          <a:p>
            <a:pPr lvl="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lvl="0"/>
          </a:p>
        </p:txBody>
      </p:sp>
      <p:sp>
        <p:nvSpPr>
          <p:cNvPr id="323" name="Shape 323"/>
          <p:cNvSpPr/>
          <p:nvPr>
            <p:ph type="body" sz="quarter" idx="1"/>
          </p:nvPr>
        </p:nvSpPr>
        <p:spPr>
          <a:prstGeom prst="rect">
            <a:avLst/>
          </a:prstGeom>
        </p:spPr>
        <p:txBody>
          <a:bodyPr/>
          <a:lstStyle/>
          <a:p>
            <a:pPr lvl="0"/>
            <a:r>
              <a:t>spreadsheet analysis of everything under the sun, decision by committee as to what should be used</a:t>
            </a:r>
          </a:p>
          <a:p>
            <a:pPr lvl="0"/>
            <a:r>
              <a:t>strategy - pick an example, real project and put thru process using candidate tools</a:t>
            </a:r>
          </a:p>
          <a:p>
            <a:pPr lvl="0"/>
            <a:r>
              <a:t>make decision “in crucible of reality” rather than in abstract of ppt presentation or excel spreadsheet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lvl="0"/>
          </a:p>
        </p:txBody>
      </p:sp>
      <p:sp>
        <p:nvSpPr>
          <p:cNvPr id="328" name="Shape 328"/>
          <p:cNvSpPr/>
          <p:nvPr>
            <p:ph type="body" sz="quarter" idx="1"/>
          </p:nvPr>
        </p:nvSpPr>
        <p:spPr>
          <a:prstGeom prst="rect">
            <a:avLst/>
          </a:prstGeom>
        </p:spPr>
        <p:txBody>
          <a:bodyPr/>
          <a:lstStyle/>
          <a:p>
            <a:pPr lvl="0"/>
            <a:r>
              <a:t>haven’t talked about CF much….deliberate</a:t>
            </a:r>
          </a:p>
          <a:p>
            <a:pPr lvl="0"/>
            <a:r>
              <a:t>this is as much a process and people challenge as it is a tools and tech challenge</a:t>
            </a:r>
          </a:p>
          <a:p>
            <a:pPr lvl="0"/>
            <a:r>
              <a:t>CF provides great ways to support the process change, automation, other initiatives you would pursue in trying to achieve good CD process</a:t>
            </a:r>
          </a:p>
          <a:p>
            <a:pPr lvl="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6" name="Shape 346"/>
          <p:cNvSpPr/>
          <p:nvPr>
            <p:ph type="sldImg"/>
          </p:nvPr>
        </p:nvSpPr>
        <p:spPr>
          <a:prstGeom prst="rect">
            <a:avLst/>
          </a:prstGeom>
        </p:spPr>
        <p:txBody>
          <a:bodyPr/>
          <a:lstStyle/>
          <a:p>
            <a:pPr lvl="0"/>
          </a:p>
        </p:txBody>
      </p:sp>
      <p:sp>
        <p:nvSpPr>
          <p:cNvPr id="347" name="Shape 347"/>
          <p:cNvSpPr/>
          <p:nvPr>
            <p:ph type="body" sz="quarter" idx="1"/>
          </p:nvPr>
        </p:nvSpPr>
        <p:spPr>
          <a:prstGeom prst="rect">
            <a:avLst/>
          </a:prstGeom>
        </p:spPr>
        <p:txBody>
          <a:bodyPr/>
          <a:lstStyle/>
          <a:p>
            <a:pPr lvl="0"/>
            <a:r>
              <a:t>because Linux containers</a:t>
            </a:r>
          </a:p>
          <a:p>
            <a:pPr lvl="0"/>
          </a:p>
          <a:p>
            <a:pPr lvl="0"/>
            <a:r>
              <a:t>able to isolate runtime env for each app, guarantees consistency across envs</a:t>
            </a:r>
          </a:p>
          <a:p>
            <a:pPr lvl="0"/>
            <a:r>
              <a:t>gets us out of legacy env config drift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lvl="0"/>
          </a:p>
        </p:txBody>
      </p:sp>
      <p:sp>
        <p:nvSpPr>
          <p:cNvPr id="359" name="Shape 359"/>
          <p:cNvSpPr/>
          <p:nvPr>
            <p:ph type="body" sz="quarter" idx="1"/>
          </p:nvPr>
        </p:nvSpPr>
        <p:spPr>
          <a:prstGeom prst="rect">
            <a:avLst/>
          </a:prstGeom>
        </p:spPr>
        <p:txBody>
          <a:bodyPr/>
          <a:lstStyle/>
          <a:p>
            <a:pPr lvl="0"/>
            <a:r>
              <a:t>will exercise this in the lab in a few moments</a:t>
            </a:r>
          </a:p>
          <a:p>
            <a:pPr lvl="0"/>
          </a:p>
          <a:p>
            <a:pPr lvl="0"/>
            <a:r>
              <a:t>chef/puppet/shell scripts/powershell on windows….take a VM, get it configured to spec</a:t>
            </a:r>
          </a:p>
          <a:p>
            <a:pPr lvl="0"/>
            <a:r>
              <a:t>orchestration needed to make VM’s</a:t>
            </a:r>
          </a:p>
          <a:p>
            <a:pPr lvl="0"/>
          </a:p>
          <a:p>
            <a:pPr lvl="0"/>
            <a:r>
              <a:t>that is maybe a “lower level” automation/orchestration</a:t>
            </a:r>
          </a:p>
          <a:p>
            <a:pPr lvl="0"/>
            <a:r>
              <a:t>CF provides layer of abstraction on top of that….CF creates VM’s on our behalf, provides consistent runtime container, BP process makes laying down of JRE, Tomcat, app consistent</a:t>
            </a:r>
          </a:p>
          <a:p>
            <a:pPr lvl="0"/>
          </a:p>
          <a:p>
            <a:pPr lvl="0"/>
            <a:r>
              <a:t>new constructs in API for things like apps and services (external deps or app needs—&gt;db, messaging, blobstore, fileshare), env specific config like ENV variables</a:t>
            </a:r>
          </a:p>
          <a:p>
            <a:pPr lvl="0"/>
          </a:p>
          <a:p>
            <a:pPr lvl="0"/>
            <a:r>
              <a:t>b/c higher level constructs, decreases amount of automation you need to do</a:t>
            </a:r>
          </a:p>
          <a:p>
            <a:pPr lvl="0"/>
            <a:r>
              <a:t>makes automating full lifecylce much easier to approach and maintain…GOOD!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lvl="0"/>
          </a:p>
        </p:txBody>
      </p:sp>
      <p:sp>
        <p:nvSpPr>
          <p:cNvPr id="377" name="Shape 377"/>
          <p:cNvSpPr/>
          <p:nvPr>
            <p:ph type="body" sz="quarter" idx="1"/>
          </p:nvPr>
        </p:nvSpPr>
        <p:spPr>
          <a:prstGeom prst="rect">
            <a:avLst/>
          </a:prstGeom>
        </p:spPr>
        <p:txBody>
          <a:bodyPr/>
          <a:lstStyle/>
          <a:p>
            <a:pPr lvl="0"/>
            <a:r>
              <a:t>not sure of your current approach:</a:t>
            </a:r>
          </a:p>
          <a:p>
            <a:pPr lvl="0" marL="180473" indent="-180473">
              <a:buSzPct val="100000"/>
              <a:buChar char="-"/>
            </a:pPr>
            <a:r>
              <a:t>property file hell…one huge file for all environments</a:t>
            </a:r>
          </a:p>
          <a:p>
            <a:pPr lvl="0" marL="180473" indent="-180473">
              <a:buSzPct val="100000"/>
              <a:buChar char="-"/>
            </a:pPr>
            <a:r>
              <a:t>external DB’s</a:t>
            </a:r>
          </a:p>
          <a:p>
            <a:pPr lvl="0" marL="180473" indent="-180473">
              <a:buSzPct val="100000"/>
              <a:buChar char="-"/>
            </a:pPr>
            <a:r>
              <a:t>webservices</a:t>
            </a:r>
          </a:p>
          <a:p>
            <a:pPr lvl="0"/>
          </a:p>
          <a:p>
            <a:pPr lvl="0"/>
            <a:r>
              <a:t>CF allows VC of manifests, or can embed into Jenkins deployment proc, Gradle/Maven plugin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Shape 121"/>
          <p:cNvSpPr/>
          <p:nvPr>
            <p:ph type="sldImg"/>
          </p:nvPr>
        </p:nvSpPr>
        <p:spPr>
          <a:prstGeom prst="rect">
            <a:avLst/>
          </a:prstGeom>
        </p:spPr>
        <p:txBody>
          <a:bodyPr/>
          <a:lstStyle/>
          <a:p>
            <a:pPr lvl="0"/>
          </a:p>
        </p:txBody>
      </p:sp>
      <p:sp>
        <p:nvSpPr>
          <p:cNvPr id="122" name="Shape 122"/>
          <p:cNvSpPr/>
          <p:nvPr>
            <p:ph type="body" sz="quarter" idx="1"/>
          </p:nvPr>
        </p:nvSpPr>
        <p:spPr>
          <a:prstGeom prst="rect">
            <a:avLst/>
          </a:prstGeom>
        </p:spPr>
        <p:txBody>
          <a:bodyPr/>
          <a:lstStyle/>
          <a:p>
            <a:pPr lvl="0"/>
            <a:r>
              <a:t>environment setup often takes longer than 8 weeks, putting aside how long it takes to develop</a:t>
            </a:r>
          </a:p>
          <a:p>
            <a:pPr lvl="0"/>
          </a:p>
          <a:p>
            <a:pPr lvl="0"/>
            <a:r>
              <a:t>not long enough to traverse traditional release mgmt</a:t>
            </a:r>
          </a:p>
          <a:p>
            <a:pPr lvl="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lvl="0"/>
          </a:p>
        </p:txBody>
      </p:sp>
      <p:sp>
        <p:nvSpPr>
          <p:cNvPr id="393" name="Shape 393"/>
          <p:cNvSpPr/>
          <p:nvPr>
            <p:ph type="body" sz="quarter" idx="1"/>
          </p:nvPr>
        </p:nvSpPr>
        <p:spPr>
          <a:prstGeom prst="rect">
            <a:avLst/>
          </a:prstGeom>
        </p:spPr>
        <p:txBody>
          <a:bodyPr/>
          <a:lstStyle/>
          <a:p>
            <a:pPr lvl="0"/>
            <a:r>
              <a:t>not necessarily a trivial thing</a:t>
            </a:r>
          </a:p>
          <a:p>
            <a:pPr lvl="0"/>
          </a:p>
          <a:p>
            <a:pPr lvl="0"/>
            <a:r>
              <a:t>need automated functional/acceptance tests to gate promotion thru environments</a:t>
            </a:r>
          </a:p>
          <a:p>
            <a:pPr lvl="0"/>
          </a:p>
          <a:p>
            <a:pPr lvl="0"/>
            <a:r>
              <a:t>track back to root reason your current processes exist…</a:t>
            </a:r>
          </a:p>
          <a:p>
            <a:pPr lvl="0"/>
          </a:p>
          <a:p>
            <a:pPr lvl="0"/>
            <a:r>
              <a:t>why do we have risk reviews?</a:t>
            </a:r>
          </a:p>
          <a:p>
            <a:pPr lvl="0"/>
          </a:p>
          <a:p>
            <a:pPr lvl="0"/>
            <a:r>
              <a:t>super super important to use same process across env….ensure manual processes are overlays, not blockers that introduce days/weeks/months into process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8" name="Shape 398"/>
          <p:cNvSpPr/>
          <p:nvPr>
            <p:ph type="sldImg"/>
          </p:nvPr>
        </p:nvSpPr>
        <p:spPr>
          <a:prstGeom prst="rect">
            <a:avLst/>
          </a:prstGeom>
        </p:spPr>
        <p:txBody>
          <a:bodyPr/>
          <a:lstStyle/>
          <a:p>
            <a:pPr lvl="0"/>
          </a:p>
        </p:txBody>
      </p:sp>
      <p:sp>
        <p:nvSpPr>
          <p:cNvPr id="399" name="Shape 399"/>
          <p:cNvSpPr/>
          <p:nvPr>
            <p:ph type="body" sz="quarter" idx="1"/>
          </p:nvPr>
        </p:nvSpPr>
        <p:spPr>
          <a:prstGeom prst="rect">
            <a:avLst/>
          </a:prstGeom>
        </p:spPr>
        <p:txBody>
          <a:bodyPr/>
          <a:lstStyle/>
          <a:p>
            <a:pPr lvl="0"/>
            <a:r>
              <a:t>canary - validation..smoke test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lvl="0"/>
          </a:p>
        </p:txBody>
      </p:sp>
      <p:sp>
        <p:nvSpPr>
          <p:cNvPr id="405" name="Shape 405"/>
          <p:cNvSpPr/>
          <p:nvPr>
            <p:ph type="body" sz="quarter" idx="1"/>
          </p:nvPr>
        </p:nvSpPr>
        <p:spPr>
          <a:prstGeom prst="rect">
            <a:avLst/>
          </a:prstGeom>
        </p:spPr>
        <p:txBody>
          <a:bodyPr/>
          <a:lstStyle/>
          <a:p>
            <a:pPr lvl="0"/>
            <a:r>
              <a:t>adopting agile for software development is great until you hit the wall of release management and operations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lvl="0"/>
          </a:p>
        </p:txBody>
      </p:sp>
      <p:sp>
        <p:nvSpPr>
          <p:cNvPr id="130" name="Shape 130"/>
          <p:cNvSpPr/>
          <p:nvPr>
            <p:ph type="body" sz="quarter" idx="1"/>
          </p:nvPr>
        </p:nvSpPr>
        <p:spPr>
          <a:prstGeom prst="rect">
            <a:avLst/>
          </a:prstGeom>
        </p:spPr>
        <p:txBody>
          <a:bodyPr/>
          <a:lstStyle/>
          <a:p>
            <a:pPr lvl="0"/>
            <a:r>
              <a:t>Jane did research on continuous delivery</a:t>
            </a:r>
          </a:p>
          <a:p>
            <a:pPr lvl="0"/>
          </a:p>
          <a:p>
            <a:pPr lvl="0"/>
            <a:r>
              <a:t>she read these books</a:t>
            </a:r>
          </a:p>
          <a:p>
            <a:pPr lvl="0"/>
          </a:p>
          <a:p>
            <a:pPr lvl="0"/>
            <a:r>
              <a:t>maybe you’ve read one or all of these…you probably have varying opinions</a:t>
            </a:r>
          </a:p>
          <a:p>
            <a:pPr lvl="0"/>
          </a:p>
          <a:p>
            <a:pPr lvl="0"/>
            <a:r>
              <a:t>all well intentioned, help understand how to engage in continuous process redesign, shortening time it take to get htings done</a:t>
            </a:r>
          </a:p>
          <a:p>
            <a:pPr lvl="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lvl="0"/>
          </a:p>
        </p:txBody>
      </p:sp>
      <p:sp>
        <p:nvSpPr>
          <p:cNvPr id="138" name="Shape 138"/>
          <p:cNvSpPr/>
          <p:nvPr>
            <p:ph type="body" sz="quarter" idx="1"/>
          </p:nvPr>
        </p:nvSpPr>
        <p:spPr>
          <a:prstGeom prst="rect">
            <a:avLst/>
          </a:prstGeom>
        </p:spPr>
        <p:txBody>
          <a:bodyPr/>
          <a:lstStyle/>
          <a:p>
            <a:pPr lvl="0"/>
            <a:r>
              <a:t>walked away with misunderstanding</a:t>
            </a:r>
          </a:p>
          <a:p>
            <a:pPr lvl="0"/>
          </a:p>
          <a:p>
            <a:pPr lvl="0"/>
            <a:r>
              <a:t>continuous deployment different to continuous delivery</a:t>
            </a:r>
          </a:p>
          <a:p>
            <a:pPr lvl="0"/>
          </a:p>
          <a:p>
            <a:pPr lvl="0"/>
            <a:r>
              <a:t>github - probably makes release management people very nervous - THIS IS EXTREME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lvl="0"/>
          </a:p>
        </p:txBody>
      </p:sp>
      <p:sp>
        <p:nvSpPr>
          <p:cNvPr id="149" name="Shape 149"/>
          <p:cNvSpPr/>
          <p:nvPr>
            <p:ph type="body" sz="quarter" idx="1"/>
          </p:nvPr>
        </p:nvSpPr>
        <p:spPr>
          <a:prstGeom prst="rect">
            <a:avLst/>
          </a:prstGeom>
        </p:spPr>
        <p:txBody>
          <a:bodyPr/>
          <a:lstStyle/>
          <a:p>
            <a:pPr lvl="0"/>
            <a:r>
              <a:t>Carl is Product Owner @ Puppet Labs</a:t>
            </a:r>
          </a:p>
          <a:p>
            <a:pPr lvl="0"/>
          </a:p>
          <a:p>
            <a:pPr lvl="0"/>
            <a:r>
              <a:t>main difference - verifying if each change is a release candidate and potentially deployable, or not a release candidate and development/testing activity required to remedy that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lvl="0"/>
          </a:p>
        </p:txBody>
      </p:sp>
      <p:sp>
        <p:nvSpPr>
          <p:cNvPr id="154" name="Shape 154"/>
          <p:cNvSpPr/>
          <p:nvPr>
            <p:ph type="body" sz="quarter" idx="1"/>
          </p:nvPr>
        </p:nvSpPr>
        <p:spPr>
          <a:prstGeom prst="rect">
            <a:avLst/>
          </a:prstGeom>
        </p:spPr>
        <p:txBody>
          <a:bodyPr/>
          <a:lstStyle/>
          <a:p>
            <a:pPr lvl="0"/>
            <a:r>
              <a:t>ultimately what we’re trying to get to</a:t>
            </a:r>
          </a:p>
          <a:p>
            <a:pPr lvl="0"/>
          </a:p>
          <a:p>
            <a:pPr lvl="0"/>
            <a:r>
              <a:t>only difference is that we have such a high rate of automation and efficeint process, we have traditional manual approval processes around WHEN we push the button to prod with specific feature and we usually have a WHO that pushes it</a:t>
            </a:r>
          </a:p>
          <a:p>
            <a:pPr lvl="0"/>
          </a:p>
          <a:p>
            <a:pPr lvl="0"/>
            <a:r>
              <a:t>most orgs want some separation of responsibilities b/w preprod and prod envs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lvl="0"/>
          </a:p>
        </p:txBody>
      </p:sp>
      <p:sp>
        <p:nvSpPr>
          <p:cNvPr id="159" name="Shape 159"/>
          <p:cNvSpPr/>
          <p:nvPr>
            <p:ph type="body" sz="quarter" idx="1"/>
          </p:nvPr>
        </p:nvSpPr>
        <p:spPr>
          <a:prstGeom prst="rect">
            <a:avLst/>
          </a:prstGeom>
        </p:spPr>
        <p:txBody>
          <a:bodyPr/>
          <a:lstStyle/>
          <a:p>
            <a:pPr lvl="0"/>
            <a:r>
              <a:t>many things you might recognize in your organization today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lvl="0"/>
          </a:p>
        </p:txBody>
      </p:sp>
      <p:sp>
        <p:nvSpPr>
          <p:cNvPr id="167" name="Shape 167"/>
          <p:cNvSpPr/>
          <p:nvPr>
            <p:ph type="body" sz="quarter" idx="1"/>
          </p:nvPr>
        </p:nvSpPr>
        <p:spPr>
          <a:prstGeom prst="rect">
            <a:avLst/>
          </a:prstGeom>
        </p:spPr>
        <p:txBody>
          <a:bodyPr/>
          <a:lstStyle/>
          <a:p>
            <a:pPr lvl="0"/>
            <a:r>
              <a:t>cycle time is critical</a:t>
            </a:r>
          </a:p>
          <a:p>
            <a:pPr lvl="0"/>
          </a:p>
          <a:p>
            <a:pPr lvl="0"/>
            <a:r>
              <a:t>how long to deploy/release one line of code into production</a:t>
            </a:r>
          </a:p>
          <a:p>
            <a:pPr lvl="0"/>
            <a:r>
              <a:t>all surroundint prorcess….testing, RM, change control</a:t>
            </a:r>
          </a:p>
          <a:p>
            <a:pPr lvl="0"/>
          </a:p>
          <a:p>
            <a:pPr lvl="0"/>
            <a:r>
              <a:t>most orgs = months, maybe one release per year</a:t>
            </a:r>
          </a:p>
          <a:p>
            <a:pPr lvl="0"/>
          </a:p>
          <a:p>
            <a:pPr lvl="0"/>
            <a:r>
              <a:t>ultimately we want to get to short cycle time</a:t>
            </a:r>
          </a:p>
          <a:p>
            <a:pPr lvl="0"/>
            <a:r>
              <a:t>low overhead to doing releases</a:t>
            </a:r>
          </a:p>
          <a:p>
            <a:pPr lvl="0"/>
            <a:r>
              <a:t>just choose what features you want in prod and when</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copy">
    <p:bg>
      <p:bgPr>
        <a:solidFill>
          <a:srgbClr val="000000"/>
        </a:solidFill>
      </p:bgPr>
    </p:bg>
    <p:spTree>
      <p:nvGrpSpPr>
        <p:cNvPr id="1" name=""/>
        <p:cNvGrpSpPr/>
        <p:nvPr/>
      </p:nvGrpSpPr>
      <p:grpSpPr>
        <a:xfrm>
          <a:off x="0" y="0"/>
          <a:ext cx="0" cy="0"/>
          <a:chOff x="0" y="0"/>
          <a:chExt cx="0" cy="0"/>
        </a:xfrm>
      </p:grpSpPr>
      <p:sp>
        <p:nvSpPr>
          <p:cNvPr id="9" name="Shape 9"/>
          <p:cNvSpPr/>
          <p:nvPr>
            <p:ph type="title"/>
          </p:nvPr>
        </p:nvSpPr>
        <p:spPr>
          <a:xfrm>
            <a:off x="890587" y="27031"/>
            <a:ext cx="7620001" cy="2292305"/>
          </a:xfrm>
          <a:prstGeom prst="rect">
            <a:avLst/>
          </a:prstGeom>
        </p:spPr>
        <p:txBody>
          <a:bodyPr anchor="b"/>
          <a:lstStyle>
            <a:lvl1pPr>
              <a:defRPr sz="3600">
                <a:solidFill>
                  <a:srgbClr val="F06E40"/>
                </a:solidFill>
                <a:uFill>
                  <a:solidFill>
                    <a:srgbClr val="F16F3B"/>
                  </a:solidFill>
                </a:uFill>
              </a:defRPr>
            </a:lvl1pPr>
          </a:lstStyle>
          <a:p>
            <a:pPr lvl="0">
              <a:defRPr sz="1800">
                <a:solidFill>
                  <a:srgbClr val="000000"/>
                </a:solidFill>
                <a:uFillTx/>
              </a:defRPr>
            </a:pPr>
            <a:r>
              <a:rPr sz="3600">
                <a:solidFill>
                  <a:srgbClr val="F06E40"/>
                </a:solidFill>
                <a:uFill>
                  <a:solidFill>
                    <a:srgbClr val="F16F3B"/>
                  </a:solidFill>
                </a:uFill>
              </a:rPr>
              <a:t>Title Text</a:t>
            </a:r>
          </a:p>
        </p:txBody>
      </p:sp>
      <p:sp>
        <p:nvSpPr>
          <p:cNvPr id="10" name="Shape 10"/>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41A8BB"/>
                </a:solidFill>
                <a:uFill>
                  <a:solidFill>
                    <a:srgbClr val="3EA7BC"/>
                  </a:solidFill>
                </a:uFill>
              </a:defRPr>
            </a:lvl1pPr>
            <a:lvl2pPr marL="0" indent="457200">
              <a:spcBef>
                <a:spcPts val="0"/>
              </a:spcBef>
              <a:buClrTx/>
              <a:buSzTx/>
              <a:buFontTx/>
              <a:buNone/>
              <a:defRPr>
                <a:solidFill>
                  <a:srgbClr val="41A8BB"/>
                </a:solidFill>
                <a:uFill>
                  <a:solidFill>
                    <a:srgbClr val="3EA7BC"/>
                  </a:solidFill>
                </a:uFill>
              </a:defRPr>
            </a:lvl2pPr>
            <a:lvl3pPr marL="0" indent="914400">
              <a:spcBef>
                <a:spcPts val="0"/>
              </a:spcBef>
              <a:buClrTx/>
              <a:buSzTx/>
              <a:buFontTx/>
              <a:buNone/>
              <a:defRPr>
                <a:solidFill>
                  <a:srgbClr val="41A8BB"/>
                </a:solidFill>
                <a:uFill>
                  <a:solidFill>
                    <a:srgbClr val="3EA7BC"/>
                  </a:solidFill>
                </a:uFill>
              </a:defRPr>
            </a:lvl3pPr>
            <a:lvl4pPr marL="0" indent="1371600">
              <a:spcBef>
                <a:spcPts val="0"/>
              </a:spcBef>
              <a:buClrTx/>
              <a:buSzTx/>
              <a:buFontTx/>
              <a:buNone/>
              <a:defRPr>
                <a:solidFill>
                  <a:srgbClr val="41A8BB"/>
                </a:solidFill>
                <a:uFill>
                  <a:solidFill>
                    <a:srgbClr val="3EA7BC"/>
                  </a:solidFill>
                </a:uFill>
              </a:defRPr>
            </a:lvl4pPr>
            <a:lvl5pPr marL="0" indent="1828800">
              <a:spcBef>
                <a:spcPts val="0"/>
              </a:spcBef>
              <a:buClrTx/>
              <a:buSzTx/>
              <a:buFontTx/>
              <a:buNone/>
              <a:defRPr>
                <a:solidFill>
                  <a:srgbClr val="41A8BB"/>
                </a:solidFill>
                <a:uFill>
                  <a:solidFill>
                    <a:srgbClr val="3EA7BC"/>
                  </a:solidFill>
                </a:uFill>
              </a:defRPr>
            </a:lvl5pPr>
          </a:lstStyle>
          <a:p>
            <a:pPr lvl="0">
              <a:defRPr sz="1800">
                <a:solidFill>
                  <a:srgbClr val="000000"/>
                </a:solidFill>
                <a:uFillTx/>
              </a:defRPr>
            </a:pPr>
            <a:r>
              <a:rPr sz="2400">
                <a:solidFill>
                  <a:srgbClr val="41A8BB"/>
                </a:solidFill>
                <a:uFill>
                  <a:solidFill>
                    <a:srgbClr val="3EA7BC"/>
                  </a:solidFill>
                </a:uFill>
              </a:rPr>
              <a:t>Body Level One</a:t>
            </a:r>
            <a:endParaRPr sz="2400">
              <a:solidFill>
                <a:srgbClr val="41A8BB"/>
              </a:solidFill>
              <a:uFill>
                <a:solidFill>
                  <a:srgbClr val="3EA7BC"/>
                </a:solidFill>
              </a:uFill>
            </a:endParaRPr>
          </a:p>
          <a:p>
            <a:pPr lvl="1">
              <a:defRPr sz="1800">
                <a:solidFill>
                  <a:srgbClr val="000000"/>
                </a:solidFill>
                <a:uFillTx/>
              </a:defRPr>
            </a:pPr>
            <a:r>
              <a:rPr sz="2400">
                <a:solidFill>
                  <a:srgbClr val="41A8BB"/>
                </a:solidFill>
                <a:uFill>
                  <a:solidFill>
                    <a:srgbClr val="3EA7BC"/>
                  </a:solidFill>
                </a:uFill>
              </a:rPr>
              <a:t>Body Level Two</a:t>
            </a:r>
            <a:endParaRPr sz="2400">
              <a:solidFill>
                <a:srgbClr val="41A8BB"/>
              </a:solidFill>
              <a:uFill>
                <a:solidFill>
                  <a:srgbClr val="3EA7BC"/>
                </a:solidFill>
              </a:uFill>
            </a:endParaRPr>
          </a:p>
          <a:p>
            <a:pPr lvl="2">
              <a:defRPr sz="1800">
                <a:solidFill>
                  <a:srgbClr val="000000"/>
                </a:solidFill>
                <a:uFillTx/>
              </a:defRPr>
            </a:pPr>
            <a:r>
              <a:rPr sz="2400">
                <a:solidFill>
                  <a:srgbClr val="41A8BB"/>
                </a:solidFill>
                <a:uFill>
                  <a:solidFill>
                    <a:srgbClr val="3EA7BC"/>
                  </a:solidFill>
                </a:uFill>
              </a:rPr>
              <a:t>Body Level Three</a:t>
            </a:r>
            <a:endParaRPr sz="2400">
              <a:solidFill>
                <a:srgbClr val="41A8BB"/>
              </a:solidFill>
              <a:uFill>
                <a:solidFill>
                  <a:srgbClr val="3EA7BC"/>
                </a:solidFill>
              </a:uFill>
            </a:endParaRPr>
          </a:p>
          <a:p>
            <a:pPr lvl="3">
              <a:defRPr sz="1800">
                <a:solidFill>
                  <a:srgbClr val="000000"/>
                </a:solidFill>
                <a:uFillTx/>
              </a:defRPr>
            </a:pPr>
            <a:r>
              <a:rPr sz="2400">
                <a:solidFill>
                  <a:srgbClr val="41A8BB"/>
                </a:solidFill>
                <a:uFill>
                  <a:solidFill>
                    <a:srgbClr val="3EA7BC"/>
                  </a:solidFill>
                </a:uFill>
              </a:rPr>
              <a:t>Body Level Four</a:t>
            </a:r>
            <a:endParaRPr sz="2400">
              <a:solidFill>
                <a:srgbClr val="41A8BB"/>
              </a:solidFill>
              <a:uFill>
                <a:solidFill>
                  <a:srgbClr val="3EA7BC"/>
                </a:solidFill>
              </a:uFill>
            </a:endParaRPr>
          </a:p>
          <a:p>
            <a:pPr lvl="4">
              <a:defRPr sz="1800">
                <a:solidFill>
                  <a:srgbClr val="000000"/>
                </a:solidFill>
                <a:uFillTx/>
              </a:defRPr>
            </a:pPr>
            <a:r>
              <a:rPr sz="2400">
                <a:solidFill>
                  <a:srgbClr val="41A8BB"/>
                </a:solidFill>
                <a:uFill>
                  <a:solidFill>
                    <a:srgbClr val="3EA7BC"/>
                  </a:solidFill>
                </a:uFill>
              </a:rPr>
              <a:t>Body Level Five</a:t>
            </a:r>
          </a:p>
        </p:txBody>
      </p:sp>
      <p:sp>
        <p:nvSpPr>
          <p:cNvPr id="11" name="Shape 11"/>
          <p:cNvSpPr/>
          <p:nvPr>
            <p:ph type="sldNum" sz="quarter" idx="2"/>
          </p:nvPr>
        </p:nvSpPr>
        <p:spPr>
          <a:prstGeom prst="rect">
            <a:avLst/>
          </a:prstGeom>
        </p:spPr>
        <p:txBody>
          <a:bodyPr/>
          <a:lstStyle/>
          <a:p>
            <a:pPr lvl="0"/>
            <a:fld id="{86CB4B4D-7CA3-9044-876B-883B54F8677D}" type="slidenum"/>
          </a:p>
        </p:txBody>
      </p:sp>
      <p:sp>
        <p:nvSpPr>
          <p:cNvPr id="12" name="Shape 12"/>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p>
        </p:txBody>
      </p:sp>
      <p:sp>
        <p:nvSpPr>
          <p:cNvPr id="13" name="Shape 1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4" name="" descr="Pivotal_Logo_white.png"/>
          <p:cNvPicPr/>
          <p:nvPr/>
        </p:nvPicPr>
        <p:blipFill>
          <a:blip/>
          <a:stretch>
            <a:fillRect/>
          </a:stretch>
        </p:blipFill>
        <p:spPr>
          <a:xfrm>
            <a:off x="7941733" y="4713966"/>
            <a:ext cx="957263" cy="219456"/>
          </a:xfrm>
          <a:prstGeom prst="rect">
            <a:avLst/>
          </a:prstGeom>
          <a:ln w="12700">
            <a:miter lim="400000"/>
          </a:ln>
        </p:spPr>
      </p:pic>
      <p:sp>
        <p:nvSpPr>
          <p:cNvPr id="15" name="Shape 1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p>
        </p:txBody>
      </p:sp>
      <p:pic>
        <p:nvPicPr>
          <p:cNvPr id="16"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Center copy">
    <p:spTree>
      <p:nvGrpSpPr>
        <p:cNvPr id="1" name=""/>
        <p:cNvGrpSpPr/>
        <p:nvPr/>
      </p:nvGrpSpPr>
      <p:grpSpPr>
        <a:xfrm>
          <a:off x="0" y="0"/>
          <a:ext cx="0" cy="0"/>
          <a:chOff x="0" y="0"/>
          <a:chExt cx="0" cy="0"/>
        </a:xfrm>
      </p:grpSpPr>
      <p:sp>
        <p:nvSpPr>
          <p:cNvPr id="52" name="Shape 52"/>
          <p:cNvSpPr/>
          <p:nvPr>
            <p:ph type="title"/>
          </p:nvPr>
        </p:nvSpPr>
        <p:spPr>
          <a:xfrm>
            <a:off x="366712" y="2219053"/>
            <a:ext cx="8410576" cy="705394"/>
          </a:xfrm>
          <a:prstGeom prst="rect">
            <a:avLst/>
          </a:prstGeom>
        </p:spPr>
        <p:txBody>
          <a:bodyPr/>
          <a:lstStyle>
            <a:lvl1pPr algn="ctr">
              <a:defRPr sz="4200"/>
            </a:lvl1pPr>
          </a:lstStyle>
          <a:p>
            <a:pPr lvl="0">
              <a:defRPr sz="1800">
                <a:solidFill>
                  <a:srgbClr val="000000"/>
                </a:solidFill>
                <a:uFillTx/>
              </a:defRPr>
            </a:pPr>
            <a:r>
              <a:rPr sz="4200">
                <a:solidFill>
                  <a:srgbClr val="0F786E"/>
                </a:solidFill>
                <a:uFill>
                  <a:solidFill>
                    <a:srgbClr val="008881"/>
                  </a:solidFill>
                </a:uFill>
              </a:rPr>
              <a:t>Title Text</a:t>
            </a:r>
          </a:p>
        </p:txBody>
      </p:sp>
      <p:sp>
        <p:nvSpPr>
          <p:cNvPr id="53" name="Shape 53"/>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Title and Subtitle Only">
    <p:spTree>
      <p:nvGrpSpPr>
        <p:cNvPr id="1" name=""/>
        <p:cNvGrpSpPr/>
        <p:nvPr/>
      </p:nvGrpSpPr>
      <p:grpSpPr>
        <a:xfrm>
          <a:off x="0" y="0"/>
          <a:ext cx="0" cy="0"/>
          <a:chOff x="0" y="0"/>
          <a:chExt cx="0" cy="0"/>
        </a:xfrm>
      </p:grpSpPr>
      <p:sp>
        <p:nvSpPr>
          <p:cNvPr id="55" name="Shape 55"/>
          <p:cNvSpPr/>
          <p:nvPr/>
        </p:nvSpPr>
        <p:spPr>
          <a:xfrm>
            <a:off x="0" y="0"/>
            <a:ext cx="9144001" cy="5143501"/>
          </a:xfrm>
          <a:prstGeom prst="rect">
            <a:avLst/>
          </a:prstGeom>
          <a:gradFill>
            <a:gsLst>
              <a:gs pos="0">
                <a:srgbClr val="00A2E1"/>
              </a:gs>
              <a:gs pos="50259">
                <a:srgbClr val="1A466F"/>
              </a:gs>
              <a:gs pos="100000">
                <a:srgbClr val="1E4E7B"/>
              </a:gs>
            </a:gsLst>
            <a:lin ang="13680000"/>
          </a:gradFill>
          <a:ln w="3175">
            <a:miter lim="400000"/>
          </a:ln>
        </p:spPr>
        <p:txBody>
          <a:bodyPr lIns="19050" tIns="19050" rIns="19050" bIns="19050" anchor="ctr"/>
          <a:lstStyle/>
          <a:p>
            <a:pPr lvl="0" algn="ctr" defTabSz="546100">
              <a:defRPr sz="1200">
                <a:solidFill>
                  <a:srgbClr val="FFFFFF"/>
                </a:solidFill>
                <a:effectLst>
                  <a:outerShdw sx="100000" sy="100000" kx="0" ky="0" algn="b" rotWithShape="0" blurRad="38100" dist="12700" dir="5400000">
                    <a:srgbClr val="000000">
                      <a:alpha val="50000"/>
                    </a:srgbClr>
                  </a:outerShdw>
                </a:effectLst>
                <a:uFillTx/>
              </a:defRPr>
            </a:pPr>
          </a:p>
        </p:txBody>
      </p:sp>
      <p:pic>
        <p:nvPicPr>
          <p:cNvPr id="56" name="droppedImage.pdf"/>
          <p:cNvPicPr/>
          <p:nvPr/>
        </p:nvPicPr>
        <p:blipFill>
          <a:blip r:embed="rId2">
            <a:extLst/>
          </a:blip>
          <a:stretch>
            <a:fillRect/>
          </a:stretch>
        </p:blipFill>
        <p:spPr>
          <a:xfrm>
            <a:off x="-1" y="412398"/>
            <a:ext cx="9144001" cy="4318704"/>
          </a:xfrm>
          <a:prstGeom prst="rect">
            <a:avLst/>
          </a:prstGeom>
          <a:ln w="3175">
            <a:miter lim="400000"/>
          </a:ln>
        </p:spPr>
      </p:pic>
      <p:sp>
        <p:nvSpPr>
          <p:cNvPr id="57" name="Shape 57"/>
          <p:cNvSpPr/>
          <p:nvPr>
            <p:ph type="body" idx="1"/>
          </p:nvPr>
        </p:nvSpPr>
        <p:spPr>
          <a:xfrm>
            <a:off x="409575" y="785813"/>
            <a:ext cx="8410575" cy="346220"/>
          </a:xfrm>
          <a:prstGeom prst="rect">
            <a:avLst/>
          </a:prstGeom>
        </p:spPr>
        <p:txBody>
          <a:bodyPr/>
          <a:lstStyle>
            <a:lvl1pPr marL="0" indent="0">
              <a:spcBef>
                <a:spcPts val="0"/>
              </a:spcBef>
              <a:buClrTx/>
              <a:buSzTx/>
              <a:buFontTx/>
              <a:buNone/>
              <a:defRPr sz="2000">
                <a:solidFill>
                  <a:srgbClr val="1BA8DC"/>
                </a:solidFill>
              </a:defRPr>
            </a:lvl1pPr>
            <a:lvl2pPr marL="0" indent="457200">
              <a:spcBef>
                <a:spcPts val="0"/>
              </a:spcBef>
              <a:buClrTx/>
              <a:buSzTx/>
              <a:buFontTx/>
              <a:buNone/>
              <a:defRPr sz="2000">
                <a:solidFill>
                  <a:srgbClr val="1BA8DC"/>
                </a:solidFill>
              </a:defRPr>
            </a:lvl2pPr>
            <a:lvl3pPr marL="0" indent="914400">
              <a:spcBef>
                <a:spcPts val="0"/>
              </a:spcBef>
              <a:buClrTx/>
              <a:buSzTx/>
              <a:buFontTx/>
              <a:buNone/>
              <a:defRPr sz="2000">
                <a:solidFill>
                  <a:srgbClr val="1BA8DC"/>
                </a:solidFill>
              </a:defRPr>
            </a:lvl3pPr>
            <a:lvl4pPr marL="0" indent="1371600">
              <a:spcBef>
                <a:spcPts val="0"/>
              </a:spcBef>
              <a:buClrTx/>
              <a:buSzTx/>
              <a:buFontTx/>
              <a:buNone/>
              <a:defRPr sz="2000">
                <a:solidFill>
                  <a:srgbClr val="1BA8DC"/>
                </a:solidFill>
              </a:defRPr>
            </a:lvl4pPr>
            <a:lvl5pPr marL="0" indent="1828800">
              <a:spcBef>
                <a:spcPts val="0"/>
              </a:spcBef>
              <a:buClrTx/>
              <a:buSzTx/>
              <a:buFontTx/>
              <a:buNone/>
              <a:defRPr sz="2000">
                <a:solidFill>
                  <a:srgbClr val="1BA8DC"/>
                </a:solidFill>
              </a:defRPr>
            </a:lvl5pPr>
          </a:lstStyle>
          <a:p>
            <a:pPr lvl="0">
              <a:defRPr sz="1800">
                <a:solidFill>
                  <a:srgbClr val="000000"/>
                </a:solidFill>
                <a:uFillTx/>
              </a:defRPr>
            </a:pPr>
            <a:r>
              <a:rPr sz="2000">
                <a:solidFill>
                  <a:srgbClr val="1BA8DC"/>
                </a:solidFill>
                <a:uFill>
                  <a:solidFill>
                    <a:srgbClr val="4D4D4D"/>
                  </a:solidFill>
                </a:uFill>
              </a:rPr>
              <a:t>Body Level One</a:t>
            </a:r>
            <a:endParaRPr sz="2000">
              <a:solidFill>
                <a:srgbClr val="1BA8DC"/>
              </a:solidFill>
              <a:uFill>
                <a:solidFill>
                  <a:srgbClr val="4D4D4D"/>
                </a:solidFill>
              </a:uFill>
            </a:endParaRPr>
          </a:p>
          <a:p>
            <a:pPr lvl="1">
              <a:defRPr sz="1800">
                <a:solidFill>
                  <a:srgbClr val="000000"/>
                </a:solidFill>
                <a:uFillTx/>
              </a:defRPr>
            </a:pPr>
            <a:r>
              <a:rPr sz="2000">
                <a:solidFill>
                  <a:srgbClr val="1BA8DC"/>
                </a:solidFill>
                <a:uFill>
                  <a:solidFill>
                    <a:srgbClr val="4D4D4D"/>
                  </a:solidFill>
                </a:uFill>
              </a:rPr>
              <a:t>Body Level Two</a:t>
            </a:r>
            <a:endParaRPr sz="2000">
              <a:solidFill>
                <a:srgbClr val="1BA8DC"/>
              </a:solidFill>
              <a:uFill>
                <a:solidFill>
                  <a:srgbClr val="4D4D4D"/>
                </a:solidFill>
              </a:uFill>
            </a:endParaRPr>
          </a:p>
          <a:p>
            <a:pPr lvl="2">
              <a:defRPr sz="1800">
                <a:solidFill>
                  <a:srgbClr val="000000"/>
                </a:solidFill>
                <a:uFillTx/>
              </a:defRPr>
            </a:pPr>
            <a:r>
              <a:rPr sz="2000">
                <a:solidFill>
                  <a:srgbClr val="1BA8DC"/>
                </a:solidFill>
                <a:uFill>
                  <a:solidFill>
                    <a:srgbClr val="4D4D4D"/>
                  </a:solidFill>
                </a:uFill>
              </a:rPr>
              <a:t>Body Level Three</a:t>
            </a:r>
            <a:endParaRPr sz="2000">
              <a:solidFill>
                <a:srgbClr val="1BA8DC"/>
              </a:solidFill>
              <a:uFill>
                <a:solidFill>
                  <a:srgbClr val="4D4D4D"/>
                </a:solidFill>
              </a:uFill>
            </a:endParaRPr>
          </a:p>
          <a:p>
            <a:pPr lvl="3">
              <a:defRPr sz="1800">
                <a:solidFill>
                  <a:srgbClr val="000000"/>
                </a:solidFill>
                <a:uFillTx/>
              </a:defRPr>
            </a:pPr>
            <a:r>
              <a:rPr sz="2000">
                <a:solidFill>
                  <a:srgbClr val="1BA8DC"/>
                </a:solidFill>
                <a:uFill>
                  <a:solidFill>
                    <a:srgbClr val="4D4D4D"/>
                  </a:solidFill>
                </a:uFill>
              </a:rPr>
              <a:t>Body Level Four</a:t>
            </a:r>
            <a:endParaRPr sz="2000">
              <a:solidFill>
                <a:srgbClr val="1BA8DC"/>
              </a:solidFill>
              <a:uFill>
                <a:solidFill>
                  <a:srgbClr val="4D4D4D"/>
                </a:solidFill>
              </a:uFill>
            </a:endParaRPr>
          </a:p>
          <a:p>
            <a:pPr lvl="4">
              <a:defRPr sz="1800">
                <a:solidFill>
                  <a:srgbClr val="000000"/>
                </a:solidFill>
                <a:uFillTx/>
              </a:defRPr>
            </a:pPr>
            <a:r>
              <a:rPr sz="2000">
                <a:solidFill>
                  <a:srgbClr val="1BA8DC"/>
                </a:solidFill>
                <a:uFill>
                  <a:solidFill>
                    <a:srgbClr val="4D4D4D"/>
                  </a:solidFill>
                </a:uFill>
              </a:rPr>
              <a:t>Body Level Five</a:t>
            </a:r>
          </a:p>
        </p:txBody>
      </p:sp>
      <p:sp>
        <p:nvSpPr>
          <p:cNvPr id="58" name="Shape 58"/>
          <p:cNvSpPr/>
          <p:nvPr>
            <p:ph type="title"/>
          </p:nvPr>
        </p:nvSpPr>
        <p:spPr>
          <a:xfrm>
            <a:off x="366713" y="325438"/>
            <a:ext cx="8410576" cy="460376"/>
          </a:xfrm>
          <a:prstGeom prst="rect">
            <a:avLst/>
          </a:prstGeom>
        </p:spPr>
        <p:txBody>
          <a:bodyPr/>
          <a:lstStyle>
            <a:lvl1pPr>
              <a:defRPr>
                <a:solidFill>
                  <a:srgbClr val="F9A737"/>
                </a:solidFill>
              </a:defRPr>
            </a:lvl1pPr>
          </a:lstStyle>
          <a:p>
            <a:pPr lvl="0">
              <a:defRPr sz="1800">
                <a:solidFill>
                  <a:srgbClr val="000000"/>
                </a:solidFill>
                <a:uFillTx/>
              </a:defRPr>
            </a:pPr>
            <a:r>
              <a:rPr sz="3200">
                <a:solidFill>
                  <a:srgbClr val="F9A737"/>
                </a:solidFill>
                <a:uFill>
                  <a:solidFill>
                    <a:srgbClr val="008881"/>
                  </a:solidFill>
                </a:uFill>
              </a:rPr>
              <a:t>Title Text</a:t>
            </a:r>
          </a:p>
        </p:txBody>
      </p:sp>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Placeholder">
    <p:spTree>
      <p:nvGrpSpPr>
        <p:cNvPr id="1" name=""/>
        <p:cNvGrpSpPr/>
        <p:nvPr/>
      </p:nvGrpSpPr>
      <p:grpSpPr>
        <a:xfrm>
          <a:off x="0" y="0"/>
          <a:ext cx="0" cy="0"/>
          <a:chOff x="0" y="0"/>
          <a:chExt cx="0" cy="0"/>
        </a:xfrm>
      </p:grpSpPr>
      <p:sp>
        <p:nvSpPr>
          <p:cNvPr id="60" name="Shape 60"/>
          <p:cNvSpPr/>
          <p:nvPr/>
        </p:nvSpPr>
        <p:spPr>
          <a:xfrm>
            <a:off x="0" y="0"/>
            <a:ext cx="9144001" cy="5143501"/>
          </a:xfrm>
          <a:prstGeom prst="rect">
            <a:avLst/>
          </a:prstGeom>
          <a:gradFill>
            <a:gsLst>
              <a:gs pos="0">
                <a:srgbClr val="00A2E1"/>
              </a:gs>
              <a:gs pos="50259">
                <a:srgbClr val="1A466F"/>
              </a:gs>
              <a:gs pos="100000">
                <a:srgbClr val="1E4E7B"/>
              </a:gs>
            </a:gsLst>
            <a:lin ang="13680000"/>
          </a:gradFill>
          <a:ln w="3175">
            <a:miter lim="400000"/>
          </a:ln>
        </p:spPr>
        <p:txBody>
          <a:bodyPr lIns="19050" tIns="19050" rIns="19050" bIns="19050" anchor="ctr"/>
          <a:lstStyle/>
          <a:p>
            <a:pPr lvl="0" algn="ctr" defTabSz="546100">
              <a:defRPr sz="1200">
                <a:solidFill>
                  <a:srgbClr val="FFFFFF"/>
                </a:solidFill>
                <a:effectLst>
                  <a:outerShdw sx="100000" sy="100000" kx="0" ky="0" algn="b" rotWithShape="0" blurRad="38100" dist="12700" dir="5400000">
                    <a:srgbClr val="000000">
                      <a:alpha val="50000"/>
                    </a:srgbClr>
                  </a:outerShdw>
                </a:effectLst>
                <a:uFillTx/>
              </a:defRPr>
            </a:pPr>
          </a:p>
        </p:txBody>
      </p:sp>
      <p:pic>
        <p:nvPicPr>
          <p:cNvPr id="61" name="droppedImage.pdf"/>
          <p:cNvPicPr/>
          <p:nvPr/>
        </p:nvPicPr>
        <p:blipFill>
          <a:blip r:embed="rId2">
            <a:extLst/>
          </a:blip>
          <a:stretch>
            <a:fillRect/>
          </a:stretch>
        </p:blipFill>
        <p:spPr>
          <a:xfrm>
            <a:off x="-1" y="412398"/>
            <a:ext cx="9144001" cy="4318704"/>
          </a:xfrm>
          <a:prstGeom prst="rect">
            <a:avLst/>
          </a:prstGeom>
          <a:ln w="3175">
            <a:miter lim="400000"/>
          </a:ln>
        </p:spPr>
      </p:pic>
      <p:sp>
        <p:nvSpPr>
          <p:cNvPr id="62" name="Shape 62"/>
          <p:cNvSpPr/>
          <p:nvPr>
            <p:ph type="title"/>
          </p:nvPr>
        </p:nvSpPr>
        <p:spPr>
          <a:xfrm>
            <a:off x="366713" y="325438"/>
            <a:ext cx="8410576" cy="551784"/>
          </a:xfrm>
          <a:prstGeom prst="rect">
            <a:avLst/>
          </a:prstGeom>
        </p:spPr>
        <p:txBody>
          <a:bodyPr/>
          <a:lstStyle>
            <a:lvl1pPr>
              <a:defRPr>
                <a:solidFill>
                  <a:srgbClr val="F9A737"/>
                </a:solidFill>
              </a:defRPr>
            </a:lvl1pPr>
          </a:lstStyle>
          <a:p>
            <a:pPr lvl="0">
              <a:defRPr sz="1800">
                <a:solidFill>
                  <a:srgbClr val="000000"/>
                </a:solidFill>
                <a:uFillTx/>
              </a:defRPr>
            </a:pPr>
            <a:r>
              <a:rPr sz="3200">
                <a:solidFill>
                  <a:srgbClr val="F9A737"/>
                </a:solidFill>
                <a:uFill>
                  <a:solidFill>
                    <a:srgbClr val="008881"/>
                  </a:solidFill>
                </a:uFill>
              </a:rPr>
              <a:t>Title Text</a:t>
            </a:r>
          </a:p>
        </p:txBody>
      </p:sp>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Content and Left Image">
    <p:spTree>
      <p:nvGrpSpPr>
        <p:cNvPr id="1" name=""/>
        <p:cNvGrpSpPr/>
        <p:nvPr/>
      </p:nvGrpSpPr>
      <p:grpSpPr>
        <a:xfrm>
          <a:off x="0" y="0"/>
          <a:ext cx="0" cy="0"/>
          <a:chOff x="0" y="0"/>
          <a:chExt cx="0" cy="0"/>
        </a:xfrm>
      </p:grpSpPr>
      <p:sp>
        <p:nvSpPr>
          <p:cNvPr id="64" name="Shape 64"/>
          <p:cNvSpPr/>
          <p:nvPr/>
        </p:nvSpPr>
        <p:spPr>
          <a:xfrm>
            <a:off x="0" y="0"/>
            <a:ext cx="9144001" cy="5143501"/>
          </a:xfrm>
          <a:prstGeom prst="rect">
            <a:avLst/>
          </a:prstGeom>
          <a:gradFill>
            <a:gsLst>
              <a:gs pos="0">
                <a:srgbClr val="00A2E1"/>
              </a:gs>
              <a:gs pos="50259">
                <a:srgbClr val="1A466F"/>
              </a:gs>
              <a:gs pos="100000">
                <a:srgbClr val="1E4E7B"/>
              </a:gs>
            </a:gsLst>
            <a:lin ang="13680000"/>
          </a:gradFill>
          <a:ln w="3175">
            <a:miter lim="400000"/>
          </a:ln>
        </p:spPr>
        <p:txBody>
          <a:bodyPr lIns="19050" tIns="19050" rIns="19050" bIns="19050" anchor="ctr"/>
          <a:lstStyle/>
          <a:p>
            <a:pPr lvl="0" algn="ctr" defTabSz="546100">
              <a:defRPr sz="1200">
                <a:solidFill>
                  <a:srgbClr val="FFFFFF"/>
                </a:solidFill>
                <a:effectLst>
                  <a:outerShdw sx="100000" sy="100000" kx="0" ky="0" algn="b" rotWithShape="0" blurRad="38100" dist="12700" dir="5400000">
                    <a:srgbClr val="000000">
                      <a:alpha val="50000"/>
                    </a:srgbClr>
                  </a:outerShdw>
                </a:effectLst>
                <a:uFillTx/>
              </a:defRPr>
            </a:pPr>
          </a:p>
        </p:txBody>
      </p:sp>
      <p:pic>
        <p:nvPicPr>
          <p:cNvPr id="65" name="droppedImage.pdf"/>
          <p:cNvPicPr/>
          <p:nvPr/>
        </p:nvPicPr>
        <p:blipFill>
          <a:blip r:embed="rId2">
            <a:extLst/>
          </a:blip>
          <a:stretch>
            <a:fillRect/>
          </a:stretch>
        </p:blipFill>
        <p:spPr>
          <a:xfrm>
            <a:off x="-1" y="412398"/>
            <a:ext cx="9144001" cy="4318704"/>
          </a:xfrm>
          <a:prstGeom prst="rect">
            <a:avLst/>
          </a:prstGeom>
          <a:ln w="3175">
            <a:miter lim="400000"/>
          </a:ln>
        </p:spPr>
      </p:pic>
      <p:sp>
        <p:nvSpPr>
          <p:cNvPr id="66" name="Shape 66"/>
          <p:cNvSpPr/>
          <p:nvPr>
            <p:ph type="title"/>
          </p:nvPr>
        </p:nvSpPr>
        <p:spPr>
          <a:xfrm>
            <a:off x="366713" y="325438"/>
            <a:ext cx="8410576" cy="457201"/>
          </a:xfrm>
          <a:prstGeom prst="rect">
            <a:avLst/>
          </a:prstGeom>
        </p:spPr>
        <p:txBody>
          <a:bodyPr/>
          <a:lstStyle>
            <a:lvl1pPr>
              <a:defRPr>
                <a:solidFill>
                  <a:srgbClr val="F9A737"/>
                </a:solidFill>
              </a:defRPr>
            </a:lvl1pPr>
          </a:lstStyle>
          <a:p>
            <a:pPr lvl="0">
              <a:defRPr sz="1800">
                <a:solidFill>
                  <a:srgbClr val="000000"/>
                </a:solidFill>
                <a:uFillTx/>
              </a:defRPr>
            </a:pPr>
            <a:r>
              <a:rPr sz="3200">
                <a:solidFill>
                  <a:srgbClr val="F9A737"/>
                </a:solidFill>
                <a:uFill>
                  <a:solidFill>
                    <a:srgbClr val="008881"/>
                  </a:solidFill>
                </a:uFill>
              </a:rPr>
              <a:t>Title Text</a:t>
            </a:r>
          </a:p>
        </p:txBody>
      </p:sp>
      <p:sp>
        <p:nvSpPr>
          <p:cNvPr id="67" name="Shape 67"/>
          <p:cNvSpPr/>
          <p:nvPr>
            <p:ph type="body" idx="1"/>
          </p:nvPr>
        </p:nvSpPr>
        <p:spPr>
          <a:xfrm>
            <a:off x="2728914" y="1074737"/>
            <a:ext cx="6045201" cy="3429001"/>
          </a:xfrm>
          <a:prstGeom prst="rect">
            <a:avLst/>
          </a:prstGeom>
        </p:spPr>
        <p:txBody>
          <a:bodyPr/>
          <a:lstStyle>
            <a:lvl1pPr>
              <a:buClrTx/>
              <a:defRPr>
                <a:solidFill>
                  <a:srgbClr val="FFFFFF"/>
                </a:solidFill>
              </a:defRPr>
            </a:lvl1pPr>
            <a:lvl2pPr>
              <a:buClrTx/>
              <a:defRPr>
                <a:solidFill>
                  <a:srgbClr val="FFFFFF"/>
                </a:solidFill>
              </a:defRPr>
            </a:lvl2pPr>
            <a:lvl3pPr>
              <a:buClrTx/>
              <a:defRPr>
                <a:solidFill>
                  <a:srgbClr val="FFFFFF"/>
                </a:solidFill>
              </a:defRPr>
            </a:lvl3pPr>
            <a:lvl4pPr>
              <a:buClrTx/>
              <a:defRPr>
                <a:solidFill>
                  <a:srgbClr val="FFFFFF"/>
                </a:solidFill>
              </a:defRPr>
            </a:lvl4pPr>
            <a:lvl5pPr>
              <a:buClrTx/>
              <a:defRPr>
                <a:solidFill>
                  <a:srgbClr val="FFFFFF"/>
                </a:solidFill>
              </a:defRPr>
            </a:lvl5pPr>
          </a:lstStyle>
          <a:p>
            <a:pPr lvl="0">
              <a:defRPr sz="1800">
                <a:solidFill>
                  <a:srgbClr val="000000"/>
                </a:solidFill>
                <a:uFillTx/>
              </a:defRPr>
            </a:pPr>
            <a:r>
              <a:rPr sz="2400">
                <a:solidFill>
                  <a:srgbClr val="FFFFFF"/>
                </a:solidFill>
                <a:uFill>
                  <a:solidFill>
                    <a:srgbClr val="4D4D4D"/>
                  </a:solidFill>
                </a:uFill>
              </a:rPr>
              <a:t>Body Level One</a:t>
            </a:r>
            <a:endParaRPr sz="2400">
              <a:solidFill>
                <a:srgbClr val="FFFFFF"/>
              </a:solidFill>
              <a:uFill>
                <a:solidFill>
                  <a:srgbClr val="4D4D4D"/>
                </a:solidFill>
              </a:uFill>
            </a:endParaRPr>
          </a:p>
          <a:p>
            <a:pPr lvl="1">
              <a:defRPr sz="1800">
                <a:solidFill>
                  <a:srgbClr val="000000"/>
                </a:solidFill>
                <a:uFillTx/>
              </a:defRPr>
            </a:pPr>
            <a:r>
              <a:rPr sz="2400">
                <a:solidFill>
                  <a:srgbClr val="FFFFFF"/>
                </a:solidFill>
                <a:uFill>
                  <a:solidFill>
                    <a:srgbClr val="4D4D4D"/>
                  </a:solidFill>
                </a:uFill>
              </a:rPr>
              <a:t>Body Level Two</a:t>
            </a:r>
            <a:endParaRPr sz="2400">
              <a:solidFill>
                <a:srgbClr val="FFFFFF"/>
              </a:solidFill>
              <a:uFill>
                <a:solidFill>
                  <a:srgbClr val="4D4D4D"/>
                </a:solidFill>
              </a:uFill>
            </a:endParaRPr>
          </a:p>
          <a:p>
            <a:pPr lvl="2">
              <a:defRPr sz="1800">
                <a:solidFill>
                  <a:srgbClr val="000000"/>
                </a:solidFill>
                <a:uFillTx/>
              </a:defRPr>
            </a:pPr>
            <a:r>
              <a:rPr sz="2400">
                <a:solidFill>
                  <a:srgbClr val="FFFFFF"/>
                </a:solidFill>
                <a:uFill>
                  <a:solidFill>
                    <a:srgbClr val="4D4D4D"/>
                  </a:solidFill>
                </a:uFill>
              </a:rPr>
              <a:t>Body Level Three</a:t>
            </a:r>
            <a:endParaRPr sz="2400">
              <a:solidFill>
                <a:srgbClr val="FFFFFF"/>
              </a:solidFill>
              <a:uFill>
                <a:solidFill>
                  <a:srgbClr val="4D4D4D"/>
                </a:solidFill>
              </a:uFill>
            </a:endParaRPr>
          </a:p>
          <a:p>
            <a:pPr lvl="3">
              <a:defRPr sz="1800">
                <a:solidFill>
                  <a:srgbClr val="000000"/>
                </a:solidFill>
                <a:uFillTx/>
              </a:defRPr>
            </a:pPr>
            <a:r>
              <a:rPr sz="2400">
                <a:solidFill>
                  <a:srgbClr val="FFFFFF"/>
                </a:solidFill>
                <a:uFill>
                  <a:solidFill>
                    <a:srgbClr val="4D4D4D"/>
                  </a:solidFill>
                </a:uFill>
              </a:rPr>
              <a:t>Body Level Four</a:t>
            </a:r>
            <a:endParaRPr sz="2400">
              <a:solidFill>
                <a:srgbClr val="FFFFFF"/>
              </a:solidFill>
              <a:uFill>
                <a:solidFill>
                  <a:srgbClr val="4D4D4D"/>
                </a:solidFill>
              </a:uFill>
            </a:endParaRPr>
          </a:p>
          <a:p>
            <a:pPr lvl="4">
              <a:defRPr sz="1800">
                <a:solidFill>
                  <a:srgbClr val="000000"/>
                </a:solidFill>
                <a:uFillTx/>
              </a:defRPr>
            </a:pPr>
            <a:r>
              <a:rPr sz="2400">
                <a:solidFill>
                  <a:srgbClr val="FFFFFF"/>
                </a:solidFill>
                <a:uFill>
                  <a:solidFill>
                    <a:srgbClr val="4D4D4D"/>
                  </a:solidFill>
                </a:uFill>
              </a:rPr>
              <a:t>Body Level Five</a:t>
            </a:r>
          </a:p>
        </p:txBody>
      </p:sp>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Green Background With Vertically Centered Title">
    <p:bg>
      <p:bgPr>
        <a:solidFill>
          <a:srgbClr val="29756E"/>
        </a:solidFill>
      </p:bgPr>
    </p:bg>
    <p:spTree>
      <p:nvGrpSpPr>
        <p:cNvPr id="1" name=""/>
        <p:cNvGrpSpPr/>
        <p:nvPr/>
      </p:nvGrpSpPr>
      <p:grpSpPr>
        <a:xfrm>
          <a:off x="0" y="0"/>
          <a:ext cx="0" cy="0"/>
          <a:chOff x="0" y="0"/>
          <a:chExt cx="0" cy="0"/>
        </a:xfrm>
      </p:grpSpPr>
      <p:sp>
        <p:nvSpPr>
          <p:cNvPr id="69" name="Shape 69"/>
          <p:cNvSpPr/>
          <p:nvPr>
            <p:ph type="title"/>
          </p:nvPr>
        </p:nvSpPr>
        <p:spPr>
          <a:xfrm>
            <a:off x="3707" y="-2067"/>
            <a:ext cx="9144001" cy="4498849"/>
          </a:xfrm>
          <a:prstGeom prst="rect">
            <a:avLst/>
          </a:prstGeom>
        </p:spPr>
        <p:txBody>
          <a:bodyPr anchor="ctr"/>
          <a:lstStyle>
            <a:lvl1pPr algn="ctr">
              <a:defRPr sz="3600">
                <a:solidFill>
                  <a:srgbClr val="FFFFFF"/>
                </a:solidFill>
              </a:defRPr>
            </a:lvl1pPr>
          </a:lstStyle>
          <a:p>
            <a:pPr lvl="0">
              <a:defRPr sz="1800">
                <a:solidFill>
                  <a:srgbClr val="000000"/>
                </a:solidFill>
                <a:uFillTx/>
              </a:defRPr>
            </a:pPr>
            <a:r>
              <a:rPr sz="3600">
                <a:solidFill>
                  <a:srgbClr val="FFFFFF"/>
                </a:solidFill>
                <a:uFill>
                  <a:solidFill>
                    <a:srgbClr val="008881"/>
                  </a:solidFill>
                </a:uFill>
              </a:rPr>
              <a:t>Title Text</a:t>
            </a:r>
          </a:p>
        </p:txBody>
      </p:sp>
      <p:pic>
        <p:nvPicPr>
          <p:cNvPr id="70" name="pasted-image.pdf"/>
          <p:cNvPicPr/>
          <p:nvPr/>
        </p:nvPicPr>
        <p:blipFill>
          <a:blip r:embed="rId2">
            <a:extLst/>
          </a:blip>
          <a:stretch>
            <a:fillRect/>
          </a:stretch>
        </p:blipFill>
        <p:spPr>
          <a:xfrm>
            <a:off x="7937764" y="4709393"/>
            <a:ext cx="965201" cy="228601"/>
          </a:xfrm>
          <a:prstGeom prst="rect">
            <a:avLst/>
          </a:prstGeom>
          <a:ln w="12700">
            <a:miter lim="400000"/>
          </a:ln>
        </p:spPr>
      </p:pic>
      <p:sp>
        <p:nvSpPr>
          <p:cNvPr id="71" name="Shape 71"/>
          <p:cNvSpPr/>
          <p:nvPr>
            <p:ph type="sldNum" sz="quarter" idx="2"/>
          </p:nvPr>
        </p:nvSpPr>
        <p:spPr>
          <a:xfrm>
            <a:off x="161289" y="4722093"/>
            <a:ext cx="533401" cy="203201"/>
          </a:xfrm>
          <a:prstGeom prst="rect">
            <a:avLst/>
          </a:prstGeom>
        </p:spPr>
        <p:txBody>
          <a:bodyPr/>
          <a:lstStyle>
            <a:lvl1pPr algn="l">
              <a:defRPr sz="1200">
                <a:solidFill>
                  <a:srgbClr val="FFFFFF"/>
                </a:solidFill>
                <a:uFill>
                  <a:solidFill>
                    <a:srgbClr val="4D4D4D"/>
                  </a:solidFill>
                </a:uFill>
                <a:latin typeface="Avenir Next"/>
                <a:ea typeface="Avenir Next"/>
                <a:cs typeface="Avenir Next"/>
                <a:sym typeface="Avenir Next"/>
              </a:defRPr>
            </a:lvl1pPr>
          </a:lstStyle>
          <a:p>
            <a:pPr lvl="0"/>
            <a:fld id="{86CB4B4D-7CA3-9044-876B-883B54F8677D}" type="slidenum"/>
          </a:p>
        </p:txBody>
      </p:sp>
      <p:sp>
        <p:nvSpPr>
          <p:cNvPr id="72" name="Shape 72"/>
          <p:cNvSpPr/>
          <p:nvPr/>
        </p:nvSpPr>
        <p:spPr>
          <a:xfrm flipV="1">
            <a:off x="8980" y="4487800"/>
            <a:ext cx="9126040" cy="1"/>
          </a:xfrm>
          <a:prstGeom prst="line">
            <a:avLst/>
          </a:prstGeom>
          <a:ln w="12700">
            <a:solidFill>
              <a:srgbClr val="FFFFFF"/>
            </a:solidFill>
            <a:round/>
          </a:ln>
        </p:spPr>
        <p:txBody>
          <a:bodyPr lIns="0" tIns="0" rIns="0" bIns="0"/>
          <a:lstStyle/>
          <a:p>
            <a:pPr lvl="0" defTabSz="457200">
              <a:defRPr sz="1200">
                <a:solidFill>
                  <a:srgbClr val="000000"/>
                </a:solidFill>
                <a:uFillTx/>
                <a:latin typeface="+mn-lt"/>
                <a:ea typeface="+mn-ea"/>
                <a:cs typeface="+mn-cs"/>
                <a:sym typeface="Helvetica"/>
              </a:defRPr>
            </a:pPr>
          </a:p>
        </p:txBody>
      </p:sp>
    </p:spTree>
  </p:cSld>
  <p:clrMapOvr>
    <a:masterClrMapping/>
  </p:clrMapOvr>
  <p:transitio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Green Background With Centered Title And Content">
    <p:bg>
      <p:bgPr>
        <a:solidFill>
          <a:srgbClr val="29756E"/>
        </a:solidFill>
      </p:bgPr>
    </p:bg>
    <p:spTree>
      <p:nvGrpSpPr>
        <p:cNvPr id="1" name=""/>
        <p:cNvGrpSpPr/>
        <p:nvPr/>
      </p:nvGrpSpPr>
      <p:grpSpPr>
        <a:xfrm>
          <a:off x="0" y="0"/>
          <a:ext cx="0" cy="0"/>
          <a:chOff x="0" y="0"/>
          <a:chExt cx="0" cy="0"/>
        </a:xfrm>
      </p:grpSpPr>
      <p:sp>
        <p:nvSpPr>
          <p:cNvPr id="74" name="Shape 74"/>
          <p:cNvSpPr/>
          <p:nvPr>
            <p:ph type="title"/>
          </p:nvPr>
        </p:nvSpPr>
        <p:spPr>
          <a:xfrm>
            <a:off x="368300" y="331274"/>
            <a:ext cx="8407401" cy="640081"/>
          </a:xfrm>
          <a:prstGeom prst="rect">
            <a:avLst/>
          </a:prstGeom>
        </p:spPr>
        <p:txBody>
          <a:bodyPr/>
          <a:lstStyle>
            <a:lvl1pPr algn="ctr">
              <a:defRPr sz="3600">
                <a:solidFill>
                  <a:srgbClr val="FFFFFF"/>
                </a:solidFill>
              </a:defRPr>
            </a:lvl1pPr>
          </a:lstStyle>
          <a:p>
            <a:pPr lvl="0">
              <a:defRPr sz="1800">
                <a:solidFill>
                  <a:srgbClr val="000000"/>
                </a:solidFill>
                <a:uFillTx/>
              </a:defRPr>
            </a:pPr>
            <a:r>
              <a:rPr sz="3600">
                <a:solidFill>
                  <a:srgbClr val="FFFFFF"/>
                </a:solidFill>
                <a:uFill>
                  <a:solidFill>
                    <a:srgbClr val="008881"/>
                  </a:solidFill>
                </a:uFill>
              </a:rPr>
              <a:t>Title Text</a:t>
            </a:r>
          </a:p>
        </p:txBody>
      </p:sp>
      <p:sp>
        <p:nvSpPr>
          <p:cNvPr id="75" name="Shape 75"/>
          <p:cNvSpPr/>
          <p:nvPr>
            <p:ph type="body" idx="1"/>
          </p:nvPr>
        </p:nvSpPr>
        <p:spPr>
          <a:xfrm>
            <a:off x="369793" y="1050310"/>
            <a:ext cx="8412482" cy="3337561"/>
          </a:xfrm>
          <a:prstGeom prst="rect">
            <a:avLst/>
          </a:prstGeom>
        </p:spPr>
        <p:txBody>
          <a:bodyPr anchor="ctr"/>
          <a:lstStyle>
            <a:lvl1pPr marL="0" indent="0" algn="ctr">
              <a:spcBef>
                <a:spcPts val="600"/>
              </a:spcBef>
              <a:buClrTx/>
              <a:buSzTx/>
              <a:buFontTx/>
              <a:buNone/>
              <a:defRPr sz="3000">
                <a:solidFill>
                  <a:srgbClr val="FFFFFF"/>
                </a:solidFill>
              </a:defRPr>
            </a:lvl1pPr>
            <a:lvl2pPr marL="0" indent="0" algn="ctr">
              <a:spcBef>
                <a:spcPts val="600"/>
              </a:spcBef>
              <a:buClrTx/>
              <a:buSzTx/>
              <a:buFontTx/>
              <a:buNone/>
              <a:defRPr sz="3000">
                <a:solidFill>
                  <a:srgbClr val="FFFFFF"/>
                </a:solidFill>
              </a:defRPr>
            </a:lvl2pPr>
            <a:lvl3pPr marL="0" indent="0" algn="ctr">
              <a:spcBef>
                <a:spcPts val="600"/>
              </a:spcBef>
              <a:buClrTx/>
              <a:buSzTx/>
              <a:buFontTx/>
              <a:buNone/>
              <a:defRPr sz="3000">
                <a:solidFill>
                  <a:srgbClr val="FFFFFF"/>
                </a:solidFill>
              </a:defRPr>
            </a:lvl3pPr>
            <a:lvl4pPr marL="0" indent="0" algn="ctr">
              <a:spcBef>
                <a:spcPts val="600"/>
              </a:spcBef>
              <a:buClrTx/>
              <a:buSzTx/>
              <a:buFontTx/>
              <a:buNone/>
              <a:defRPr sz="3000">
                <a:solidFill>
                  <a:srgbClr val="FFFFFF"/>
                </a:solidFill>
              </a:defRPr>
            </a:lvl4pPr>
            <a:lvl5pPr marL="0" indent="0" algn="ctr">
              <a:spcBef>
                <a:spcPts val="600"/>
              </a:spcBef>
              <a:buClrTx/>
              <a:buSzTx/>
              <a:buFontTx/>
              <a:buNone/>
              <a:defRPr sz="3000">
                <a:solidFill>
                  <a:srgbClr val="FFFFFF"/>
                </a:solidFill>
              </a:defRPr>
            </a:lvl5pPr>
          </a:lstStyle>
          <a:p>
            <a:pPr lvl="0">
              <a:defRPr sz="1800">
                <a:solidFill>
                  <a:srgbClr val="000000"/>
                </a:solidFill>
                <a:uFillTx/>
              </a:defRPr>
            </a:pPr>
            <a:r>
              <a:rPr sz="3000">
                <a:solidFill>
                  <a:srgbClr val="FFFFFF"/>
                </a:solidFill>
                <a:uFill>
                  <a:solidFill>
                    <a:srgbClr val="4D4D4D"/>
                  </a:solidFill>
                </a:uFill>
              </a:rPr>
              <a:t>Body Level One</a:t>
            </a:r>
            <a:endParaRPr sz="3000">
              <a:solidFill>
                <a:srgbClr val="FFFFFF"/>
              </a:solidFill>
              <a:uFill>
                <a:solidFill>
                  <a:srgbClr val="4D4D4D"/>
                </a:solidFill>
              </a:uFill>
            </a:endParaRPr>
          </a:p>
          <a:p>
            <a:pPr lvl="1">
              <a:defRPr sz="1800">
                <a:solidFill>
                  <a:srgbClr val="000000"/>
                </a:solidFill>
                <a:uFillTx/>
              </a:defRPr>
            </a:pPr>
            <a:r>
              <a:rPr sz="3000">
                <a:solidFill>
                  <a:srgbClr val="FFFFFF"/>
                </a:solidFill>
                <a:uFill>
                  <a:solidFill>
                    <a:srgbClr val="4D4D4D"/>
                  </a:solidFill>
                </a:uFill>
              </a:rPr>
              <a:t>Body Level Two</a:t>
            </a:r>
            <a:endParaRPr sz="3000">
              <a:solidFill>
                <a:srgbClr val="FFFFFF"/>
              </a:solidFill>
              <a:uFill>
                <a:solidFill>
                  <a:srgbClr val="4D4D4D"/>
                </a:solidFill>
              </a:uFill>
            </a:endParaRPr>
          </a:p>
          <a:p>
            <a:pPr lvl="2">
              <a:defRPr sz="1800">
                <a:solidFill>
                  <a:srgbClr val="000000"/>
                </a:solidFill>
                <a:uFillTx/>
              </a:defRPr>
            </a:pPr>
            <a:r>
              <a:rPr sz="3000">
                <a:solidFill>
                  <a:srgbClr val="FFFFFF"/>
                </a:solidFill>
                <a:uFill>
                  <a:solidFill>
                    <a:srgbClr val="4D4D4D"/>
                  </a:solidFill>
                </a:uFill>
              </a:rPr>
              <a:t>Body Level Three</a:t>
            </a:r>
            <a:endParaRPr sz="3000">
              <a:solidFill>
                <a:srgbClr val="FFFFFF"/>
              </a:solidFill>
              <a:uFill>
                <a:solidFill>
                  <a:srgbClr val="4D4D4D"/>
                </a:solidFill>
              </a:uFill>
            </a:endParaRPr>
          </a:p>
          <a:p>
            <a:pPr lvl="3">
              <a:defRPr sz="1800">
                <a:solidFill>
                  <a:srgbClr val="000000"/>
                </a:solidFill>
                <a:uFillTx/>
              </a:defRPr>
            </a:pPr>
            <a:r>
              <a:rPr sz="3000">
                <a:solidFill>
                  <a:srgbClr val="FFFFFF"/>
                </a:solidFill>
                <a:uFill>
                  <a:solidFill>
                    <a:srgbClr val="4D4D4D"/>
                  </a:solidFill>
                </a:uFill>
              </a:rPr>
              <a:t>Body Level Four</a:t>
            </a:r>
            <a:endParaRPr sz="3000">
              <a:solidFill>
                <a:srgbClr val="FFFFFF"/>
              </a:solidFill>
              <a:uFill>
                <a:solidFill>
                  <a:srgbClr val="4D4D4D"/>
                </a:solidFill>
              </a:uFill>
            </a:endParaRPr>
          </a:p>
          <a:p>
            <a:pPr lvl="4">
              <a:defRPr sz="1800">
                <a:solidFill>
                  <a:srgbClr val="000000"/>
                </a:solidFill>
                <a:uFillTx/>
              </a:defRPr>
            </a:pPr>
            <a:r>
              <a:rPr sz="3000">
                <a:solidFill>
                  <a:srgbClr val="FFFFFF"/>
                </a:solidFill>
                <a:uFill>
                  <a:solidFill>
                    <a:srgbClr val="4D4D4D"/>
                  </a:solidFill>
                </a:uFill>
              </a:rPr>
              <a:t>Body Level Five</a:t>
            </a:r>
          </a:p>
        </p:txBody>
      </p:sp>
      <p:sp>
        <p:nvSpPr>
          <p:cNvPr id="76" name="Shape 76"/>
          <p:cNvSpPr/>
          <p:nvPr>
            <p:ph type="sldNum" sz="quarter" idx="2"/>
          </p:nvPr>
        </p:nvSpPr>
        <p:spPr>
          <a:xfrm>
            <a:off x="161289" y="4722093"/>
            <a:ext cx="533401" cy="203201"/>
          </a:xfrm>
          <a:prstGeom prst="rect">
            <a:avLst/>
          </a:prstGeom>
        </p:spPr>
        <p:txBody>
          <a:bodyPr/>
          <a:lstStyle>
            <a:lvl1pPr algn="l">
              <a:defRPr sz="1200">
                <a:solidFill>
                  <a:srgbClr val="FFFFFF"/>
                </a:solidFill>
                <a:uFill>
                  <a:solidFill>
                    <a:srgbClr val="4D4D4D"/>
                  </a:solidFill>
                </a:uFill>
                <a:latin typeface="Avenir Next"/>
                <a:ea typeface="Avenir Next"/>
                <a:cs typeface="Avenir Next"/>
                <a:sym typeface="Avenir Next"/>
              </a:defRPr>
            </a:lvl1pPr>
          </a:lstStyle>
          <a:p>
            <a:pPr lvl="0"/>
            <a:fld id="{86CB4B4D-7CA3-9044-876B-883B54F8677D}" type="slidenum"/>
          </a:p>
        </p:txBody>
      </p:sp>
      <p:pic>
        <p:nvPicPr>
          <p:cNvPr id="77" name="pasted-image.pdf"/>
          <p:cNvPicPr/>
          <p:nvPr/>
        </p:nvPicPr>
        <p:blipFill>
          <a:blip r:embed="rId2">
            <a:extLst/>
          </a:blip>
          <a:stretch>
            <a:fillRect/>
          </a:stretch>
        </p:blipFill>
        <p:spPr>
          <a:xfrm>
            <a:off x="7937764" y="4709393"/>
            <a:ext cx="965201" cy="228601"/>
          </a:xfrm>
          <a:prstGeom prst="rect">
            <a:avLst/>
          </a:prstGeom>
          <a:ln w="12700">
            <a:miter lim="400000"/>
          </a:ln>
        </p:spPr>
      </p:pic>
      <p:sp>
        <p:nvSpPr>
          <p:cNvPr id="78" name="Shape 78"/>
          <p:cNvSpPr/>
          <p:nvPr/>
        </p:nvSpPr>
        <p:spPr>
          <a:xfrm flipV="1">
            <a:off x="8980" y="4487800"/>
            <a:ext cx="9126040" cy="1"/>
          </a:xfrm>
          <a:prstGeom prst="line">
            <a:avLst/>
          </a:prstGeom>
          <a:ln w="12700">
            <a:solidFill>
              <a:srgbClr val="FFFFFF"/>
            </a:solidFill>
            <a:round/>
          </a:ln>
        </p:spPr>
        <p:txBody>
          <a:bodyPr lIns="0" tIns="0" rIns="0" bIns="0"/>
          <a:lstStyle/>
          <a:p>
            <a:pPr lvl="0" defTabSz="457200">
              <a:defRPr sz="1200">
                <a:solidFill>
                  <a:srgbClr val="000000"/>
                </a:solidFill>
                <a:uFillTx/>
                <a:latin typeface="+mn-lt"/>
                <a:ea typeface="+mn-ea"/>
                <a:cs typeface="+mn-cs"/>
                <a:sym typeface="Helvetica"/>
              </a:defRPr>
            </a:pPr>
          </a:p>
        </p:txBody>
      </p:sp>
    </p:spTree>
  </p:cSld>
  <p:clrMapOvr>
    <a:masterClrMapping/>
  </p:clrMapOvr>
  <p:transitio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Full Bleed Photo With Overlay">
    <p:bg>
      <p:bgPr>
        <a:solidFill>
          <a:srgbClr val="29756E"/>
        </a:solidFill>
      </p:bgPr>
    </p:bg>
    <p:spTree>
      <p:nvGrpSpPr>
        <p:cNvPr id="1" name=""/>
        <p:cNvGrpSpPr/>
        <p:nvPr/>
      </p:nvGrpSpPr>
      <p:grpSpPr>
        <a:xfrm>
          <a:off x="0" y="0"/>
          <a:ext cx="0" cy="0"/>
          <a:chOff x="0" y="0"/>
          <a:chExt cx="0" cy="0"/>
        </a:xfrm>
      </p:grpSpPr>
      <p:sp>
        <p:nvSpPr>
          <p:cNvPr id="80" name="Shape 80"/>
          <p:cNvSpPr/>
          <p:nvPr>
            <p:ph type="body" idx="1"/>
          </p:nvPr>
        </p:nvSpPr>
        <p:spPr>
          <a:xfrm>
            <a:off x="1167742" y="4665786"/>
            <a:ext cx="6808516" cy="365761"/>
          </a:xfrm>
          <a:prstGeom prst="rect">
            <a:avLst/>
          </a:prstGeom>
        </p:spPr>
        <p:txBody>
          <a:bodyPr anchor="ctr"/>
          <a:lstStyle>
            <a:lvl1pPr marL="0" indent="0" algn="ctr">
              <a:spcBef>
                <a:spcPts val="600"/>
              </a:spcBef>
              <a:buClrTx/>
              <a:buSzTx/>
              <a:buFontTx/>
              <a:buNone/>
              <a:defRPr sz="1100">
                <a:solidFill>
                  <a:srgbClr val="FFFFFF"/>
                </a:solidFill>
                <a:latin typeface="Avenir Next Ultra Light"/>
                <a:ea typeface="Avenir Next Ultra Light"/>
                <a:cs typeface="Avenir Next Ultra Light"/>
                <a:sym typeface="Avenir Next Ultra Light"/>
              </a:defRPr>
            </a:lvl1pPr>
            <a:lvl2pPr marL="0" indent="228600" algn="ctr">
              <a:spcBef>
                <a:spcPts val="600"/>
              </a:spcBef>
              <a:buClrTx/>
              <a:buSzTx/>
              <a:buFontTx/>
              <a:buNone/>
              <a:defRPr sz="1100">
                <a:solidFill>
                  <a:srgbClr val="FFFFFF"/>
                </a:solidFill>
                <a:latin typeface="Avenir Next Ultra Light"/>
                <a:ea typeface="Avenir Next Ultra Light"/>
                <a:cs typeface="Avenir Next Ultra Light"/>
                <a:sym typeface="Avenir Next Ultra Light"/>
              </a:defRPr>
            </a:lvl2pPr>
            <a:lvl3pPr marL="0" indent="457200" algn="ctr">
              <a:spcBef>
                <a:spcPts val="600"/>
              </a:spcBef>
              <a:buClrTx/>
              <a:buSzTx/>
              <a:buFontTx/>
              <a:buNone/>
              <a:defRPr sz="1100">
                <a:solidFill>
                  <a:srgbClr val="FFFFFF"/>
                </a:solidFill>
                <a:latin typeface="Avenir Next Ultra Light"/>
                <a:ea typeface="Avenir Next Ultra Light"/>
                <a:cs typeface="Avenir Next Ultra Light"/>
                <a:sym typeface="Avenir Next Ultra Light"/>
              </a:defRPr>
            </a:lvl3pPr>
            <a:lvl4pPr marL="0" indent="685800" algn="ctr">
              <a:spcBef>
                <a:spcPts val="600"/>
              </a:spcBef>
              <a:buClrTx/>
              <a:buSzTx/>
              <a:buFontTx/>
              <a:buNone/>
              <a:defRPr sz="1100">
                <a:solidFill>
                  <a:srgbClr val="FFFFFF"/>
                </a:solidFill>
                <a:latin typeface="Avenir Next Ultra Light"/>
                <a:ea typeface="Avenir Next Ultra Light"/>
                <a:cs typeface="Avenir Next Ultra Light"/>
                <a:sym typeface="Avenir Next Ultra Light"/>
              </a:defRPr>
            </a:lvl4pPr>
            <a:lvl5pPr marL="0" indent="914400" algn="ctr">
              <a:spcBef>
                <a:spcPts val="600"/>
              </a:spcBef>
              <a:buClrTx/>
              <a:buSzTx/>
              <a:buFontTx/>
              <a:buNone/>
              <a:defRPr sz="1100">
                <a:solidFill>
                  <a:srgbClr val="FFFFFF"/>
                </a:solidFill>
                <a:latin typeface="Avenir Next Ultra Light"/>
                <a:ea typeface="Avenir Next Ultra Light"/>
                <a:cs typeface="Avenir Next Ultra Light"/>
                <a:sym typeface="Avenir Next Ultra Light"/>
              </a:defRPr>
            </a:lvl5pPr>
          </a:lstStyle>
          <a:p>
            <a:pPr lvl="0">
              <a:defRPr sz="1800">
                <a:solidFill>
                  <a:srgbClr val="000000"/>
                </a:solidFill>
                <a:uFillTx/>
              </a:defRPr>
            </a:pPr>
            <a:r>
              <a:rPr sz="1100">
                <a:solidFill>
                  <a:srgbClr val="FFFFFF"/>
                </a:solidFill>
                <a:uFill>
                  <a:solidFill>
                    <a:srgbClr val="4D4D4D"/>
                  </a:solidFill>
                </a:uFill>
              </a:rPr>
              <a:t>Body Level One</a:t>
            </a:r>
            <a:endParaRPr sz="1100">
              <a:solidFill>
                <a:srgbClr val="FFFFFF"/>
              </a:solidFill>
              <a:uFill>
                <a:solidFill>
                  <a:srgbClr val="4D4D4D"/>
                </a:solidFill>
              </a:uFill>
            </a:endParaRPr>
          </a:p>
          <a:p>
            <a:pPr lvl="1">
              <a:defRPr sz="1800">
                <a:solidFill>
                  <a:srgbClr val="000000"/>
                </a:solidFill>
                <a:uFillTx/>
              </a:defRPr>
            </a:pPr>
            <a:r>
              <a:rPr sz="1100">
                <a:solidFill>
                  <a:srgbClr val="FFFFFF"/>
                </a:solidFill>
                <a:uFill>
                  <a:solidFill>
                    <a:srgbClr val="4D4D4D"/>
                  </a:solidFill>
                </a:uFill>
              </a:rPr>
              <a:t>Body Level Two</a:t>
            </a:r>
            <a:endParaRPr sz="1100">
              <a:solidFill>
                <a:srgbClr val="FFFFFF"/>
              </a:solidFill>
              <a:uFill>
                <a:solidFill>
                  <a:srgbClr val="4D4D4D"/>
                </a:solidFill>
              </a:uFill>
            </a:endParaRPr>
          </a:p>
          <a:p>
            <a:pPr lvl="2">
              <a:defRPr sz="1800">
                <a:solidFill>
                  <a:srgbClr val="000000"/>
                </a:solidFill>
                <a:uFillTx/>
              </a:defRPr>
            </a:pPr>
            <a:r>
              <a:rPr sz="1100">
                <a:solidFill>
                  <a:srgbClr val="FFFFFF"/>
                </a:solidFill>
                <a:uFill>
                  <a:solidFill>
                    <a:srgbClr val="4D4D4D"/>
                  </a:solidFill>
                </a:uFill>
              </a:rPr>
              <a:t>Body Level Three</a:t>
            </a:r>
            <a:endParaRPr sz="1100">
              <a:solidFill>
                <a:srgbClr val="FFFFFF"/>
              </a:solidFill>
              <a:uFill>
                <a:solidFill>
                  <a:srgbClr val="4D4D4D"/>
                </a:solidFill>
              </a:uFill>
            </a:endParaRPr>
          </a:p>
          <a:p>
            <a:pPr lvl="3">
              <a:defRPr sz="1800">
                <a:solidFill>
                  <a:srgbClr val="000000"/>
                </a:solidFill>
                <a:uFillTx/>
              </a:defRPr>
            </a:pPr>
            <a:r>
              <a:rPr sz="1100">
                <a:solidFill>
                  <a:srgbClr val="FFFFFF"/>
                </a:solidFill>
                <a:uFill>
                  <a:solidFill>
                    <a:srgbClr val="4D4D4D"/>
                  </a:solidFill>
                </a:uFill>
              </a:rPr>
              <a:t>Body Level Four</a:t>
            </a:r>
            <a:endParaRPr sz="1100">
              <a:solidFill>
                <a:srgbClr val="FFFFFF"/>
              </a:solidFill>
              <a:uFill>
                <a:solidFill>
                  <a:srgbClr val="4D4D4D"/>
                </a:solidFill>
              </a:uFill>
            </a:endParaRPr>
          </a:p>
          <a:p>
            <a:pPr lvl="4">
              <a:defRPr sz="1800">
                <a:solidFill>
                  <a:srgbClr val="000000"/>
                </a:solidFill>
                <a:uFillTx/>
              </a:defRPr>
            </a:pPr>
            <a:r>
              <a:rPr sz="1100">
                <a:solidFill>
                  <a:srgbClr val="FFFFFF"/>
                </a:solidFill>
                <a:uFill>
                  <a:solidFill>
                    <a:srgbClr val="4D4D4D"/>
                  </a:solidFill>
                </a:uFill>
              </a:rPr>
              <a:t>Body Level Five</a:t>
            </a:r>
          </a:p>
        </p:txBody>
      </p:sp>
      <p:sp>
        <p:nvSpPr>
          <p:cNvPr id="81" name="Shape 81"/>
          <p:cNvSpPr/>
          <p:nvPr/>
        </p:nvSpPr>
        <p:spPr>
          <a:xfrm>
            <a:off x="-1" y="4507991"/>
            <a:ext cx="9144001" cy="1"/>
          </a:xfrm>
          <a:prstGeom prst="line">
            <a:avLst/>
          </a:prstGeom>
          <a:ln w="3175">
            <a:solidFill>
              <a:srgbClr val="FFFFFF"/>
            </a:solidFill>
            <a:round/>
          </a:ln>
        </p:spPr>
        <p:txBody>
          <a:bodyPr lIns="0" tIns="0" rIns="0" bIns="0"/>
          <a:lstStyle/>
          <a:p>
            <a:pPr lvl="0" defTabSz="457200">
              <a:defRPr sz="1200">
                <a:solidFill>
                  <a:srgbClr val="000000"/>
                </a:solidFill>
                <a:uFillTx/>
                <a:latin typeface="+mn-lt"/>
                <a:ea typeface="+mn-ea"/>
                <a:cs typeface="+mn-cs"/>
                <a:sym typeface="Helvetica"/>
              </a:defRPr>
            </a:pPr>
          </a:p>
        </p:txBody>
      </p:sp>
      <p:sp>
        <p:nvSpPr>
          <p:cNvPr id="82" name="Shape 82"/>
          <p:cNvSpPr/>
          <p:nvPr>
            <p:ph type="sldNum" sz="quarter" idx="2"/>
          </p:nvPr>
        </p:nvSpPr>
        <p:spPr>
          <a:xfrm>
            <a:off x="161289" y="4722093"/>
            <a:ext cx="533401" cy="203201"/>
          </a:xfrm>
          <a:prstGeom prst="rect">
            <a:avLst/>
          </a:prstGeom>
        </p:spPr>
        <p:txBody>
          <a:bodyPr/>
          <a:lstStyle>
            <a:lvl1pPr algn="l">
              <a:defRPr sz="1200">
                <a:solidFill>
                  <a:srgbClr val="FFFFFF"/>
                </a:solidFill>
                <a:uFill>
                  <a:solidFill>
                    <a:srgbClr val="4D4D4D"/>
                  </a:solidFill>
                </a:uFill>
                <a:latin typeface="Avenir Next"/>
                <a:ea typeface="Avenir Next"/>
                <a:cs typeface="Avenir Next"/>
                <a:sym typeface="Avenir Next"/>
              </a:defRPr>
            </a:lvl1pPr>
          </a:lstStyle>
          <a:p>
            <a:pPr lvl="0"/>
            <a:fld id="{86CB4B4D-7CA3-9044-876B-883B54F8677D}" type="slidenum"/>
          </a:p>
        </p:txBody>
      </p:sp>
      <p:pic>
        <p:nvPicPr>
          <p:cNvPr id="83"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est Title And Content">
    <p:spTree>
      <p:nvGrpSpPr>
        <p:cNvPr id="1" name=""/>
        <p:cNvGrpSpPr/>
        <p:nvPr/>
      </p:nvGrpSpPr>
      <p:grpSpPr>
        <a:xfrm>
          <a:off x="0" y="0"/>
          <a:ext cx="0" cy="0"/>
          <a:chOff x="0" y="0"/>
          <a:chExt cx="0" cy="0"/>
        </a:xfrm>
      </p:grpSpPr>
      <p:sp>
        <p:nvSpPr>
          <p:cNvPr id="85" name="Shape 85"/>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F786E"/>
                </a:solidFill>
                <a:uFill>
                  <a:solidFill>
                    <a:srgbClr val="008881"/>
                  </a:solidFill>
                </a:uFill>
              </a:rPr>
              <a:t>Title Text</a:t>
            </a:r>
          </a:p>
        </p:txBody>
      </p:sp>
      <p:sp>
        <p:nvSpPr>
          <p:cNvPr id="86" name="Shape 86"/>
          <p:cNvSpPr/>
          <p:nvPr>
            <p:ph type="sldNum" sz="quarter" idx="2"/>
          </p:nvPr>
        </p:nvSpPr>
        <p:spPr>
          <a:prstGeom prst="rect">
            <a:avLst/>
          </a:prstGeom>
        </p:spPr>
        <p:txBody>
          <a:bodyPr/>
          <a:lstStyle/>
          <a:p>
            <a:pPr lvl="0"/>
            <a:fld id="{86CB4B4D-7CA3-9044-876B-883B54F8677D}" type="slidenum"/>
          </a:p>
        </p:txBody>
      </p:sp>
      <p:sp>
        <p:nvSpPr>
          <p:cNvPr id="87" name="Shape 87"/>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p>
        </p:txBody>
      </p:sp>
      <p:sp>
        <p:nvSpPr>
          <p:cNvPr id="88" name="Shape 8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89"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Pivotal Title Slide">
    <p:bg>
      <p:bgPr>
        <a:solidFill>
          <a:srgbClr val="33928A"/>
        </a:solidFill>
      </p:bgPr>
    </p:bg>
    <p:spTree>
      <p:nvGrpSpPr>
        <p:cNvPr id="1" name=""/>
        <p:cNvGrpSpPr/>
        <p:nvPr/>
      </p:nvGrpSpPr>
      <p:grpSpPr>
        <a:xfrm>
          <a:off x="0" y="0"/>
          <a:ext cx="0" cy="0"/>
          <a:chOff x="0" y="0"/>
          <a:chExt cx="0" cy="0"/>
        </a:xfrm>
      </p:grpSpPr>
      <p:sp>
        <p:nvSpPr>
          <p:cNvPr id="91" name="Shape 91"/>
          <p:cNvSpPr/>
          <p:nvPr/>
        </p:nvSpPr>
        <p:spPr>
          <a:xfrm>
            <a:off x="0" y="0"/>
            <a:ext cx="9144000" cy="5143500"/>
          </a:xfrm>
          <a:prstGeom prst="rect">
            <a:avLst/>
          </a:prstGeom>
          <a:solidFill/>
          <a:ln w="12700">
            <a:miter lim="400000"/>
          </a:ln>
        </p:spPr>
        <p:txBody>
          <a:bodyPr lIns="0" tIns="0" rIns="0" bIns="0" anchor="ctr"/>
          <a:lstStyle/>
          <a:p>
            <a:pPr lvl="0" algn="ctr">
              <a:defRPr>
                <a:solidFill>
                  <a:srgbClr val="FFFFFF"/>
                </a:solidFill>
                <a:uFill>
                  <a:solidFill>
                    <a:srgbClr val="FFFFFF"/>
                  </a:solidFill>
                </a:uFill>
              </a:defRPr>
            </a:pPr>
          </a:p>
        </p:txBody>
      </p:sp>
      <p:sp>
        <p:nvSpPr>
          <p:cNvPr id="92" name="Shape 92"/>
          <p:cNvSpPr/>
          <p:nvPr/>
        </p:nvSpPr>
        <p:spPr>
          <a:xfrm>
            <a:off x="1701800" y="3094038"/>
            <a:ext cx="56896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defRPr>
                <a:solidFill>
                  <a:srgbClr val="000000"/>
                </a:solidFill>
                <a:uFillTx/>
              </a:defRPr>
            </a:pPr>
            <a:r>
              <a:rPr sz="2400">
                <a:solidFill>
                  <a:srgbClr val="F27C3A"/>
                </a:solidFill>
                <a:uFill>
                  <a:solidFill>
                    <a:srgbClr val="F27C3A"/>
                  </a:solidFill>
                </a:uFill>
              </a:rPr>
              <a:t>A NEW PLATFORM </a:t>
            </a:r>
            <a:r>
              <a:rPr sz="2400">
                <a:solidFill>
                  <a:srgbClr val="3EA7BC"/>
                </a:solidFill>
                <a:uFill>
                  <a:solidFill>
                    <a:srgbClr val="3EA7BC"/>
                  </a:solidFill>
                </a:uFill>
              </a:rPr>
              <a:t>FOR A NEW ERA</a:t>
            </a:r>
          </a:p>
        </p:txBody>
      </p:sp>
      <p:pic>
        <p:nvPicPr>
          <p:cNvPr id="93" name="pasted-image.pdf"/>
          <p:cNvPicPr/>
          <p:nvPr/>
        </p:nvPicPr>
        <p:blipFill>
          <a:blip r:embed="rId2">
            <a:extLst/>
          </a:blip>
          <a:stretch>
            <a:fillRect/>
          </a:stretch>
        </p:blipFill>
        <p:spPr>
          <a:xfrm>
            <a:off x="1974850" y="1658938"/>
            <a:ext cx="5194300" cy="1270001"/>
          </a:xfrm>
          <a:prstGeom prst="rect">
            <a:avLst/>
          </a:prstGeom>
          <a:ln w="12700">
            <a:miter lim="400000"/>
          </a:ln>
        </p:spPr>
      </p:pic>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Divider copy">
    <p:spTree>
      <p:nvGrpSpPr>
        <p:cNvPr id="1" name=""/>
        <p:cNvGrpSpPr/>
        <p:nvPr/>
      </p:nvGrpSpPr>
      <p:grpSpPr>
        <a:xfrm>
          <a:off x="0" y="0"/>
          <a:ext cx="0" cy="0"/>
          <a:chOff x="0" y="0"/>
          <a:chExt cx="0" cy="0"/>
        </a:xfrm>
      </p:grpSpPr>
      <p:sp>
        <p:nvSpPr>
          <p:cNvPr id="18" name="Shape 18"/>
          <p:cNvSpPr/>
          <p:nvPr/>
        </p:nvSpPr>
        <p:spPr>
          <a:xfrm>
            <a:off x="0" y="0"/>
            <a:ext cx="9144001" cy="5143501"/>
          </a:xfrm>
          <a:prstGeom prst="rect">
            <a:avLst/>
          </a:prstGeom>
          <a:gradFill>
            <a:gsLst>
              <a:gs pos="0">
                <a:srgbClr val="00A2E1"/>
              </a:gs>
              <a:gs pos="50259">
                <a:srgbClr val="1A466F"/>
              </a:gs>
              <a:gs pos="100000">
                <a:srgbClr val="1E4E7B"/>
              </a:gs>
            </a:gsLst>
            <a:lin ang="13680000"/>
          </a:gradFill>
          <a:ln w="3175">
            <a:miter lim="400000"/>
          </a:ln>
        </p:spPr>
        <p:txBody>
          <a:bodyPr lIns="19050" tIns="19050" rIns="19050" bIns="19050" anchor="ctr"/>
          <a:lstStyle/>
          <a:p>
            <a:pPr lvl="0" algn="ctr" defTabSz="546100">
              <a:defRPr sz="1200">
                <a:solidFill>
                  <a:srgbClr val="FFFFFF"/>
                </a:solidFill>
                <a:effectLst>
                  <a:outerShdw sx="100000" sy="100000" kx="0" ky="0" algn="b" rotWithShape="0" blurRad="38100" dist="12700" dir="5400000">
                    <a:srgbClr val="000000">
                      <a:alpha val="50000"/>
                    </a:srgbClr>
                  </a:outerShdw>
                </a:effectLst>
                <a:uFillTx/>
              </a:defRPr>
            </a:pPr>
          </a:p>
        </p:txBody>
      </p:sp>
      <p:pic>
        <p:nvPicPr>
          <p:cNvPr id="19" name="droppedImage.pdf"/>
          <p:cNvPicPr/>
          <p:nvPr/>
        </p:nvPicPr>
        <p:blipFill>
          <a:blip r:embed="rId2">
            <a:extLst/>
          </a:blip>
          <a:stretch>
            <a:fillRect/>
          </a:stretch>
        </p:blipFill>
        <p:spPr>
          <a:xfrm>
            <a:off x="-1" y="412398"/>
            <a:ext cx="9144001" cy="4318704"/>
          </a:xfrm>
          <a:prstGeom prst="rect">
            <a:avLst/>
          </a:prstGeom>
          <a:ln w="3175">
            <a:miter lim="400000"/>
          </a:ln>
        </p:spPr>
      </p:pic>
      <p:sp>
        <p:nvSpPr>
          <p:cNvPr id="20" name="Shape 20"/>
          <p:cNvSpPr/>
          <p:nvPr>
            <p:ph type="title"/>
          </p:nvPr>
        </p:nvSpPr>
        <p:spPr>
          <a:xfrm>
            <a:off x="1017587" y="1739235"/>
            <a:ext cx="6048378" cy="621379"/>
          </a:xfrm>
          <a:prstGeom prst="rect">
            <a:avLst/>
          </a:prstGeom>
        </p:spPr>
        <p:txBody>
          <a:bodyPr anchor="b"/>
          <a:lstStyle>
            <a:lvl1pPr>
              <a:defRPr sz="4400">
                <a:solidFill>
                  <a:srgbClr val="F9A737"/>
                </a:solidFill>
                <a:uFill>
                  <a:solidFill>
                    <a:srgbClr val="F27C3A"/>
                  </a:solidFill>
                </a:uFill>
              </a:defRPr>
            </a:lvl1pPr>
          </a:lstStyle>
          <a:p>
            <a:pPr lvl="0">
              <a:defRPr sz="1800">
                <a:solidFill>
                  <a:srgbClr val="000000"/>
                </a:solidFill>
                <a:uFillTx/>
              </a:defRPr>
            </a:pPr>
            <a:r>
              <a:rPr sz="4400">
                <a:solidFill>
                  <a:srgbClr val="F9A737"/>
                </a:solidFill>
                <a:uFill>
                  <a:solidFill>
                    <a:srgbClr val="F27C3A"/>
                  </a:solidFill>
                </a:uFill>
              </a:rPr>
              <a:t>Title Text</a:t>
            </a:r>
          </a:p>
        </p:txBody>
      </p:sp>
      <p:sp>
        <p:nvSpPr>
          <p:cNvPr id="21" name="Shape 21"/>
          <p:cNvSpPr/>
          <p:nvPr>
            <p:ph type="body" idx="1"/>
          </p:nvPr>
        </p:nvSpPr>
        <p:spPr>
          <a:xfrm>
            <a:off x="1026052" y="2447127"/>
            <a:ext cx="6048376" cy="561182"/>
          </a:xfrm>
          <a:prstGeom prst="rect">
            <a:avLst/>
          </a:prstGeom>
        </p:spPr>
        <p:txBody>
          <a:bodyPr/>
          <a:lstStyle>
            <a:lvl1pPr>
              <a:buClrTx/>
              <a:buSzTx/>
              <a:buFontTx/>
              <a:buNone/>
              <a:defRPr sz="2800">
                <a:solidFill>
                  <a:srgbClr val="1BA8DC"/>
                </a:solidFill>
                <a:uFill>
                  <a:solidFill>
                    <a:srgbClr val="3EA7BC"/>
                  </a:solidFill>
                </a:uFill>
              </a:defRPr>
            </a:lvl1pPr>
            <a:lvl2pPr marL="228600" indent="228600">
              <a:buClrTx/>
              <a:buSzTx/>
              <a:buFontTx/>
              <a:buNone/>
              <a:defRPr sz="2800">
                <a:solidFill>
                  <a:srgbClr val="1BA8DC"/>
                </a:solidFill>
                <a:uFill>
                  <a:solidFill>
                    <a:srgbClr val="3EA7BC"/>
                  </a:solidFill>
                </a:uFill>
              </a:defRPr>
            </a:lvl2pPr>
            <a:lvl3pPr marL="1234439" indent="-320039">
              <a:buClrTx/>
              <a:buFontTx/>
              <a:buChar char="•"/>
              <a:defRPr sz="2800">
                <a:solidFill>
                  <a:srgbClr val="1BA8DC"/>
                </a:solidFill>
                <a:uFill>
                  <a:solidFill>
                    <a:srgbClr val="3EA7BC"/>
                  </a:solidFill>
                </a:uFill>
              </a:defRPr>
            </a:lvl3pPr>
            <a:lvl4pPr marL="1727200" indent="-355600">
              <a:buClrTx/>
              <a:buFontTx/>
              <a:buChar char="–"/>
              <a:defRPr sz="2800">
                <a:solidFill>
                  <a:srgbClr val="1BA8DC"/>
                </a:solidFill>
                <a:uFill>
                  <a:solidFill>
                    <a:srgbClr val="3EA7BC"/>
                  </a:solidFill>
                </a:uFill>
              </a:defRPr>
            </a:lvl4pPr>
            <a:lvl5pPr marL="2184400" indent="-355600">
              <a:buClrTx/>
              <a:buFontTx/>
              <a:defRPr sz="2800">
                <a:solidFill>
                  <a:srgbClr val="1BA8DC"/>
                </a:solidFill>
                <a:uFill>
                  <a:solidFill>
                    <a:srgbClr val="3EA7BC"/>
                  </a:solidFill>
                </a:uFill>
              </a:defRPr>
            </a:lvl5pPr>
          </a:lstStyle>
          <a:p>
            <a:pPr lvl="0">
              <a:defRPr sz="1800">
                <a:solidFill>
                  <a:srgbClr val="000000"/>
                </a:solidFill>
                <a:uFillTx/>
              </a:defRPr>
            </a:pPr>
            <a:r>
              <a:rPr sz="2800">
                <a:solidFill>
                  <a:srgbClr val="1BA8DC"/>
                </a:solidFill>
                <a:uFill>
                  <a:solidFill>
                    <a:srgbClr val="3EA7BC"/>
                  </a:solidFill>
                </a:uFill>
              </a:rPr>
              <a:t>Body Level One</a:t>
            </a:r>
            <a:endParaRPr sz="2800">
              <a:solidFill>
                <a:srgbClr val="1BA8DC"/>
              </a:solidFill>
              <a:uFill>
                <a:solidFill>
                  <a:srgbClr val="3EA7BC"/>
                </a:solidFill>
              </a:uFill>
            </a:endParaRPr>
          </a:p>
          <a:p>
            <a:pPr lvl="1">
              <a:defRPr sz="1800">
                <a:solidFill>
                  <a:srgbClr val="000000"/>
                </a:solidFill>
                <a:uFillTx/>
              </a:defRPr>
            </a:pPr>
            <a:r>
              <a:rPr sz="2800">
                <a:solidFill>
                  <a:srgbClr val="1BA8DC"/>
                </a:solidFill>
                <a:uFill>
                  <a:solidFill>
                    <a:srgbClr val="3EA7BC"/>
                  </a:solidFill>
                </a:uFill>
              </a:rPr>
              <a:t>Body Level Two</a:t>
            </a:r>
            <a:endParaRPr sz="2800">
              <a:solidFill>
                <a:srgbClr val="1BA8DC"/>
              </a:solidFill>
              <a:uFill>
                <a:solidFill>
                  <a:srgbClr val="3EA7BC"/>
                </a:solidFill>
              </a:uFill>
            </a:endParaRPr>
          </a:p>
          <a:p>
            <a:pPr lvl="2">
              <a:defRPr sz="1800">
                <a:solidFill>
                  <a:srgbClr val="000000"/>
                </a:solidFill>
                <a:uFillTx/>
              </a:defRPr>
            </a:pPr>
            <a:r>
              <a:rPr sz="2800">
                <a:solidFill>
                  <a:srgbClr val="1BA8DC"/>
                </a:solidFill>
                <a:uFill>
                  <a:solidFill>
                    <a:srgbClr val="3EA7BC"/>
                  </a:solidFill>
                </a:uFill>
              </a:rPr>
              <a:t>Body Level Three</a:t>
            </a:r>
            <a:endParaRPr sz="2800">
              <a:solidFill>
                <a:srgbClr val="1BA8DC"/>
              </a:solidFill>
              <a:uFill>
                <a:solidFill>
                  <a:srgbClr val="3EA7BC"/>
                </a:solidFill>
              </a:uFill>
            </a:endParaRPr>
          </a:p>
          <a:p>
            <a:pPr lvl="3">
              <a:defRPr sz="1800">
                <a:solidFill>
                  <a:srgbClr val="000000"/>
                </a:solidFill>
                <a:uFillTx/>
              </a:defRPr>
            </a:pPr>
            <a:r>
              <a:rPr sz="2800">
                <a:solidFill>
                  <a:srgbClr val="1BA8DC"/>
                </a:solidFill>
                <a:uFill>
                  <a:solidFill>
                    <a:srgbClr val="3EA7BC"/>
                  </a:solidFill>
                </a:uFill>
              </a:rPr>
              <a:t>Body Level Four</a:t>
            </a:r>
            <a:endParaRPr sz="2800">
              <a:solidFill>
                <a:srgbClr val="1BA8DC"/>
              </a:solidFill>
              <a:uFill>
                <a:solidFill>
                  <a:srgbClr val="3EA7BC"/>
                </a:solidFill>
              </a:uFill>
            </a:endParaRPr>
          </a:p>
          <a:p>
            <a:pPr lvl="4">
              <a:defRPr sz="1800">
                <a:solidFill>
                  <a:srgbClr val="000000"/>
                </a:solidFill>
                <a:uFillTx/>
              </a:defRPr>
            </a:pPr>
            <a:r>
              <a:rPr sz="2800">
                <a:solidFill>
                  <a:srgbClr val="1BA8DC"/>
                </a:solidFill>
                <a:uFill>
                  <a:solidFill>
                    <a:srgbClr val="3EA7BC"/>
                  </a:solidFill>
                </a:u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copy">
    <p:spTree>
      <p:nvGrpSpPr>
        <p:cNvPr id="1" name=""/>
        <p:cNvGrpSpPr/>
        <p:nvPr/>
      </p:nvGrpSpPr>
      <p:grpSpPr>
        <a:xfrm>
          <a:off x="0" y="0"/>
          <a:ext cx="0" cy="0"/>
          <a:chOff x="0" y="0"/>
          <a:chExt cx="0" cy="0"/>
        </a:xfrm>
      </p:grpSpPr>
      <p:sp>
        <p:nvSpPr>
          <p:cNvPr id="23" name="Shape 23"/>
          <p:cNvSpPr/>
          <p:nvPr>
            <p:ph type="title"/>
          </p:nvPr>
        </p:nvSpPr>
        <p:spPr>
          <a:prstGeom prst="rect">
            <a:avLst/>
          </a:prstGeom>
        </p:spPr>
        <p:txBody>
          <a:bodyPr/>
          <a:lstStyle/>
          <a:p>
            <a:pPr lvl="0">
              <a:defRPr sz="1800">
                <a:solidFill>
                  <a:srgbClr val="000000"/>
                </a:solidFill>
                <a:uFillTx/>
              </a:defRPr>
            </a:pPr>
            <a:r>
              <a:rPr sz="3200">
                <a:solidFill>
                  <a:srgbClr val="0F786E"/>
                </a:solidFill>
                <a:uFill>
                  <a:solidFill>
                    <a:srgbClr val="008881"/>
                  </a:solidFill>
                </a:uFill>
              </a:rPr>
              <a:t>Title Text</a:t>
            </a:r>
          </a:p>
        </p:txBody>
      </p:sp>
      <p:sp>
        <p:nvSpPr>
          <p:cNvPr id="24" name="Shape 24"/>
          <p:cNvSpPr/>
          <p:nvPr>
            <p:ph type="body" idx="1"/>
          </p:nvPr>
        </p:nvSpPr>
        <p:spPr>
          <a:prstGeom prst="rect">
            <a:avLst/>
          </a:prstGeom>
        </p:spPr>
        <p:txBody>
          <a:bodyPr/>
          <a:lstStyle/>
          <a:p>
            <a:pPr lvl="0">
              <a:defRPr sz="1800">
                <a:solidFill>
                  <a:srgbClr val="000000"/>
                </a:solidFill>
                <a:uFillTx/>
              </a:defRPr>
            </a:pPr>
            <a:r>
              <a:rPr sz="2400">
                <a:solidFill>
                  <a:srgbClr val="5E5E5E"/>
                </a:solidFill>
                <a:uFill>
                  <a:solidFill>
                    <a:srgbClr val="4D4D4D"/>
                  </a:solidFill>
                </a:uFill>
              </a:rPr>
              <a:t>Body Level One</a:t>
            </a:r>
            <a:endParaRPr sz="2400">
              <a:solidFill>
                <a:srgbClr val="5E5E5E"/>
              </a:solidFill>
              <a:uFill>
                <a:solidFill>
                  <a:srgbClr val="4D4D4D"/>
                </a:solidFill>
              </a:uFill>
            </a:endParaRPr>
          </a:p>
          <a:p>
            <a:pPr lvl="1">
              <a:defRPr sz="1800">
                <a:solidFill>
                  <a:srgbClr val="000000"/>
                </a:solidFill>
                <a:uFillTx/>
              </a:defRPr>
            </a:pPr>
            <a:r>
              <a:rPr sz="2400">
                <a:solidFill>
                  <a:srgbClr val="5E5E5E"/>
                </a:solidFill>
                <a:uFill>
                  <a:solidFill>
                    <a:srgbClr val="4D4D4D"/>
                  </a:solidFill>
                </a:uFill>
              </a:rPr>
              <a:t>Body Level Two</a:t>
            </a:r>
            <a:endParaRPr sz="2400">
              <a:solidFill>
                <a:srgbClr val="5E5E5E"/>
              </a:solidFill>
              <a:uFill>
                <a:solidFill>
                  <a:srgbClr val="4D4D4D"/>
                </a:solidFill>
              </a:uFill>
            </a:endParaRPr>
          </a:p>
          <a:p>
            <a:pPr lvl="2">
              <a:defRPr sz="1800">
                <a:solidFill>
                  <a:srgbClr val="000000"/>
                </a:solidFill>
                <a:uFillTx/>
              </a:defRPr>
            </a:pPr>
            <a:r>
              <a:rPr sz="2400">
                <a:solidFill>
                  <a:srgbClr val="5E5E5E"/>
                </a:solidFill>
                <a:uFill>
                  <a:solidFill>
                    <a:srgbClr val="4D4D4D"/>
                  </a:solidFill>
                </a:uFill>
              </a:rPr>
              <a:t>Body Level Three</a:t>
            </a:r>
            <a:endParaRPr sz="2400">
              <a:solidFill>
                <a:srgbClr val="5E5E5E"/>
              </a:solidFill>
              <a:uFill>
                <a:solidFill>
                  <a:srgbClr val="4D4D4D"/>
                </a:solidFill>
              </a:uFill>
            </a:endParaRPr>
          </a:p>
          <a:p>
            <a:pPr lvl="3">
              <a:defRPr sz="1800">
                <a:solidFill>
                  <a:srgbClr val="000000"/>
                </a:solidFill>
                <a:uFillTx/>
              </a:defRPr>
            </a:pPr>
            <a:r>
              <a:rPr sz="2400">
                <a:solidFill>
                  <a:srgbClr val="5E5E5E"/>
                </a:solidFill>
                <a:uFill>
                  <a:solidFill>
                    <a:srgbClr val="4D4D4D"/>
                  </a:solidFill>
                </a:uFill>
              </a:rPr>
              <a:t>Body Level Four</a:t>
            </a:r>
            <a:endParaRPr sz="2400">
              <a:solidFill>
                <a:srgbClr val="5E5E5E"/>
              </a:solidFill>
              <a:uFill>
                <a:solidFill>
                  <a:srgbClr val="4D4D4D"/>
                </a:solidFill>
              </a:uFill>
            </a:endParaRPr>
          </a:p>
          <a:p>
            <a:pPr lvl="4">
              <a:defRPr sz="1800">
                <a:solidFill>
                  <a:srgbClr val="000000"/>
                </a:solidFill>
                <a:uFillTx/>
              </a:defRPr>
            </a:pPr>
            <a:r>
              <a:rPr sz="2400">
                <a:solidFill>
                  <a:srgbClr val="5E5E5E"/>
                </a:solidFill>
                <a:uFill>
                  <a:solidFill>
                    <a:srgbClr val="4D4D4D"/>
                  </a:solidFill>
                </a:uFill>
              </a:rPr>
              <a:t>Body Level Five</a:t>
            </a:r>
          </a:p>
        </p:txBody>
      </p:sp>
      <p:sp>
        <p:nvSpPr>
          <p:cNvPr id="25" name="Shape 25"/>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and Placeholder copy">
    <p:spTree>
      <p:nvGrpSpPr>
        <p:cNvPr id="1" name=""/>
        <p:cNvGrpSpPr/>
        <p:nvPr/>
      </p:nvGrpSpPr>
      <p:grpSpPr>
        <a:xfrm>
          <a:off x="0" y="0"/>
          <a:ext cx="0" cy="0"/>
          <a:chOff x="0" y="0"/>
          <a:chExt cx="0" cy="0"/>
        </a:xfrm>
      </p:grpSpPr>
      <p:sp>
        <p:nvSpPr>
          <p:cNvPr id="27" name="Shape 27"/>
          <p:cNvSpPr/>
          <p:nvPr/>
        </p:nvSpPr>
        <p:spPr>
          <a:xfrm>
            <a:off x="0" y="0"/>
            <a:ext cx="9144001" cy="5143501"/>
          </a:xfrm>
          <a:prstGeom prst="rect">
            <a:avLst/>
          </a:prstGeom>
          <a:gradFill>
            <a:gsLst>
              <a:gs pos="0">
                <a:srgbClr val="00A2E1"/>
              </a:gs>
              <a:gs pos="50259">
                <a:srgbClr val="1A466F"/>
              </a:gs>
              <a:gs pos="100000">
                <a:srgbClr val="1E4E7B"/>
              </a:gs>
            </a:gsLst>
            <a:lin ang="13680000"/>
          </a:gradFill>
          <a:ln w="3175">
            <a:miter lim="400000"/>
          </a:ln>
        </p:spPr>
        <p:txBody>
          <a:bodyPr lIns="19050" tIns="19050" rIns="19050" bIns="19050" anchor="ctr"/>
          <a:lstStyle/>
          <a:p>
            <a:pPr lvl="0" algn="ctr" defTabSz="546100">
              <a:defRPr sz="1200">
                <a:solidFill>
                  <a:srgbClr val="FFFFFF"/>
                </a:solidFill>
                <a:effectLst>
                  <a:outerShdw sx="100000" sy="100000" kx="0" ky="0" algn="b" rotWithShape="0" blurRad="38100" dist="12700" dir="5400000">
                    <a:srgbClr val="000000">
                      <a:alpha val="50000"/>
                    </a:srgbClr>
                  </a:outerShdw>
                </a:effectLst>
                <a:uFillTx/>
              </a:defRPr>
            </a:pPr>
          </a:p>
        </p:txBody>
      </p:sp>
      <p:pic>
        <p:nvPicPr>
          <p:cNvPr id="28" name="droppedImage.pdf"/>
          <p:cNvPicPr/>
          <p:nvPr/>
        </p:nvPicPr>
        <p:blipFill>
          <a:blip r:embed="rId2">
            <a:extLst/>
          </a:blip>
          <a:stretch>
            <a:fillRect/>
          </a:stretch>
        </p:blipFill>
        <p:spPr>
          <a:xfrm>
            <a:off x="-1" y="412398"/>
            <a:ext cx="9144001" cy="4318704"/>
          </a:xfrm>
          <a:prstGeom prst="rect">
            <a:avLst/>
          </a:prstGeom>
          <a:ln w="3175">
            <a:miter lim="400000"/>
          </a:ln>
        </p:spPr>
      </p:pic>
      <p:sp>
        <p:nvSpPr>
          <p:cNvPr id="29" name="Shape 29"/>
          <p:cNvSpPr/>
          <p:nvPr>
            <p:ph type="title"/>
          </p:nvPr>
        </p:nvSpPr>
        <p:spPr>
          <a:xfrm>
            <a:off x="366713" y="325438"/>
            <a:ext cx="8410576" cy="551784"/>
          </a:xfrm>
          <a:prstGeom prst="rect">
            <a:avLst/>
          </a:prstGeom>
        </p:spPr>
        <p:txBody>
          <a:bodyPr/>
          <a:lstStyle>
            <a:lvl1pPr>
              <a:defRPr>
                <a:solidFill>
                  <a:srgbClr val="F9A737"/>
                </a:solidFill>
              </a:defRPr>
            </a:lvl1pPr>
          </a:lstStyle>
          <a:p>
            <a:pPr lvl="0">
              <a:defRPr sz="1800">
                <a:solidFill>
                  <a:srgbClr val="000000"/>
                </a:solidFill>
                <a:uFillTx/>
              </a:defRPr>
            </a:pPr>
            <a:r>
              <a:rPr sz="3200">
                <a:solidFill>
                  <a:srgbClr val="F9A737"/>
                </a:solidFill>
                <a:uFill>
                  <a:solidFill>
                    <a:srgbClr val="008881"/>
                  </a:solidFill>
                </a:uFill>
              </a:rPr>
              <a:t>Title Text</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Only copy">
    <p:spTree>
      <p:nvGrpSpPr>
        <p:cNvPr id="1" name=""/>
        <p:cNvGrpSpPr/>
        <p:nvPr/>
      </p:nvGrpSpPr>
      <p:grpSpPr>
        <a:xfrm>
          <a:off x="0" y="0"/>
          <a:ext cx="0" cy="0"/>
          <a:chOff x="0" y="0"/>
          <a:chExt cx="0" cy="0"/>
        </a:xfrm>
      </p:grpSpPr>
      <p:sp>
        <p:nvSpPr>
          <p:cNvPr id="31" name="Shape 31"/>
          <p:cNvSpPr/>
          <p:nvPr/>
        </p:nvSpPr>
        <p:spPr>
          <a:xfrm>
            <a:off x="0" y="0"/>
            <a:ext cx="9144001" cy="5143501"/>
          </a:xfrm>
          <a:prstGeom prst="rect">
            <a:avLst/>
          </a:prstGeom>
          <a:gradFill>
            <a:gsLst>
              <a:gs pos="0">
                <a:srgbClr val="00A2E1"/>
              </a:gs>
              <a:gs pos="50259">
                <a:srgbClr val="1A466F"/>
              </a:gs>
              <a:gs pos="100000">
                <a:srgbClr val="1E4E7B"/>
              </a:gs>
            </a:gsLst>
            <a:lin ang="13680000"/>
          </a:gradFill>
          <a:ln w="3175">
            <a:miter lim="400000"/>
          </a:ln>
        </p:spPr>
        <p:txBody>
          <a:bodyPr lIns="19050" tIns="19050" rIns="19050" bIns="19050" anchor="ctr"/>
          <a:lstStyle/>
          <a:p>
            <a:pPr lvl="0" algn="ctr" defTabSz="546100">
              <a:defRPr sz="1200">
                <a:solidFill>
                  <a:srgbClr val="FFFFFF"/>
                </a:solidFill>
                <a:effectLst>
                  <a:outerShdw sx="100000" sy="100000" kx="0" ky="0" algn="b" rotWithShape="0" blurRad="38100" dist="12700" dir="5400000">
                    <a:srgbClr val="000000">
                      <a:alpha val="50000"/>
                    </a:srgbClr>
                  </a:outerShdw>
                </a:effectLst>
                <a:uFillTx/>
              </a:defRPr>
            </a:pPr>
          </a:p>
        </p:txBody>
      </p:sp>
      <p:pic>
        <p:nvPicPr>
          <p:cNvPr id="32" name="droppedImage.pdf"/>
          <p:cNvPicPr/>
          <p:nvPr/>
        </p:nvPicPr>
        <p:blipFill>
          <a:blip r:embed="rId2">
            <a:extLst/>
          </a:blip>
          <a:stretch>
            <a:fillRect/>
          </a:stretch>
        </p:blipFill>
        <p:spPr>
          <a:xfrm>
            <a:off x="-1" y="412398"/>
            <a:ext cx="9144001" cy="4318704"/>
          </a:xfrm>
          <a:prstGeom prst="rect">
            <a:avLst/>
          </a:prstGeom>
          <a:ln w="3175">
            <a:miter lim="400000"/>
          </a:ln>
        </p:spPr>
      </p:pic>
      <p:sp>
        <p:nvSpPr>
          <p:cNvPr id="33" name="Shape 33"/>
          <p:cNvSpPr/>
          <p:nvPr>
            <p:ph type="title"/>
          </p:nvPr>
        </p:nvSpPr>
        <p:spPr>
          <a:xfrm>
            <a:off x="366713" y="325438"/>
            <a:ext cx="8410576" cy="554104"/>
          </a:xfrm>
          <a:prstGeom prst="rect">
            <a:avLst/>
          </a:prstGeom>
        </p:spPr>
        <p:txBody>
          <a:bodyPr/>
          <a:lstStyle>
            <a:lvl1pPr>
              <a:defRPr>
                <a:solidFill>
                  <a:srgbClr val="F9A737"/>
                </a:solidFill>
              </a:defRPr>
            </a:lvl1pPr>
          </a:lstStyle>
          <a:p>
            <a:pPr lvl="0">
              <a:defRPr sz="1800">
                <a:solidFill>
                  <a:srgbClr val="000000"/>
                </a:solidFill>
                <a:uFillTx/>
              </a:defRPr>
            </a:pPr>
            <a:r>
              <a:rPr sz="3200">
                <a:solidFill>
                  <a:srgbClr val="F9A737"/>
                </a:solidFill>
                <a:uFill>
                  <a:solidFill>
                    <a:srgbClr val="008881"/>
                  </a:solidFill>
                </a:u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Content and Left Image copy">
    <p:spTree>
      <p:nvGrpSpPr>
        <p:cNvPr id="1" name=""/>
        <p:cNvGrpSpPr/>
        <p:nvPr/>
      </p:nvGrpSpPr>
      <p:grpSpPr>
        <a:xfrm>
          <a:off x="0" y="0"/>
          <a:ext cx="0" cy="0"/>
          <a:chOff x="0" y="0"/>
          <a:chExt cx="0" cy="0"/>
        </a:xfrm>
      </p:grpSpPr>
      <p:sp>
        <p:nvSpPr>
          <p:cNvPr id="35" name="Shape 35"/>
          <p:cNvSpPr/>
          <p:nvPr/>
        </p:nvSpPr>
        <p:spPr>
          <a:xfrm>
            <a:off x="0" y="0"/>
            <a:ext cx="9144001" cy="5143501"/>
          </a:xfrm>
          <a:prstGeom prst="rect">
            <a:avLst/>
          </a:prstGeom>
          <a:gradFill>
            <a:gsLst>
              <a:gs pos="0">
                <a:srgbClr val="00A2E1"/>
              </a:gs>
              <a:gs pos="50259">
                <a:srgbClr val="1A466F"/>
              </a:gs>
              <a:gs pos="100000">
                <a:srgbClr val="1E4E7B"/>
              </a:gs>
            </a:gsLst>
            <a:lin ang="13680000"/>
          </a:gradFill>
          <a:ln w="3175">
            <a:miter lim="400000"/>
          </a:ln>
        </p:spPr>
        <p:txBody>
          <a:bodyPr lIns="19050" tIns="19050" rIns="19050" bIns="19050" anchor="ctr"/>
          <a:lstStyle/>
          <a:p>
            <a:pPr lvl="0" algn="ctr" defTabSz="546100">
              <a:defRPr sz="1200">
                <a:solidFill>
                  <a:srgbClr val="FFFFFF"/>
                </a:solidFill>
                <a:effectLst>
                  <a:outerShdw sx="100000" sy="100000" kx="0" ky="0" algn="b" rotWithShape="0" blurRad="38100" dist="12700" dir="5400000">
                    <a:srgbClr val="000000">
                      <a:alpha val="50000"/>
                    </a:srgbClr>
                  </a:outerShdw>
                </a:effectLst>
                <a:uFillTx/>
              </a:defRPr>
            </a:pPr>
          </a:p>
        </p:txBody>
      </p:sp>
      <p:pic>
        <p:nvPicPr>
          <p:cNvPr id="36" name="droppedImage.pdf"/>
          <p:cNvPicPr/>
          <p:nvPr/>
        </p:nvPicPr>
        <p:blipFill>
          <a:blip r:embed="rId2">
            <a:extLst/>
          </a:blip>
          <a:stretch>
            <a:fillRect/>
          </a:stretch>
        </p:blipFill>
        <p:spPr>
          <a:xfrm>
            <a:off x="-1" y="412398"/>
            <a:ext cx="9144001" cy="4318704"/>
          </a:xfrm>
          <a:prstGeom prst="rect">
            <a:avLst/>
          </a:prstGeom>
          <a:ln w="3175">
            <a:miter lim="400000"/>
          </a:ln>
        </p:spPr>
      </p:pic>
      <p:sp>
        <p:nvSpPr>
          <p:cNvPr id="37" name="Shape 37"/>
          <p:cNvSpPr/>
          <p:nvPr>
            <p:ph type="title"/>
          </p:nvPr>
        </p:nvSpPr>
        <p:spPr>
          <a:xfrm>
            <a:off x="366713" y="325438"/>
            <a:ext cx="8410576" cy="457201"/>
          </a:xfrm>
          <a:prstGeom prst="rect">
            <a:avLst/>
          </a:prstGeom>
        </p:spPr>
        <p:txBody>
          <a:bodyPr/>
          <a:lstStyle>
            <a:lvl1pPr>
              <a:defRPr>
                <a:solidFill>
                  <a:srgbClr val="F9A737"/>
                </a:solidFill>
              </a:defRPr>
            </a:lvl1pPr>
          </a:lstStyle>
          <a:p>
            <a:pPr lvl="0">
              <a:defRPr sz="1800">
                <a:solidFill>
                  <a:srgbClr val="000000"/>
                </a:solidFill>
                <a:uFillTx/>
              </a:defRPr>
            </a:pPr>
            <a:r>
              <a:rPr sz="3200">
                <a:solidFill>
                  <a:srgbClr val="F9A737"/>
                </a:solidFill>
                <a:uFill>
                  <a:solidFill>
                    <a:srgbClr val="008881"/>
                  </a:solidFill>
                </a:uFill>
              </a:rPr>
              <a:t>Title Text</a:t>
            </a:r>
          </a:p>
        </p:txBody>
      </p:sp>
      <p:sp>
        <p:nvSpPr>
          <p:cNvPr id="38" name="Shape 38"/>
          <p:cNvSpPr/>
          <p:nvPr>
            <p:ph type="body" idx="1"/>
          </p:nvPr>
        </p:nvSpPr>
        <p:spPr>
          <a:xfrm>
            <a:off x="2728914" y="1074737"/>
            <a:ext cx="6045201" cy="3429001"/>
          </a:xfrm>
          <a:prstGeom prst="rect">
            <a:avLst/>
          </a:prstGeom>
        </p:spPr>
        <p:txBody>
          <a:bodyPr/>
          <a:lstStyle>
            <a:lvl1pPr>
              <a:buClrTx/>
              <a:defRPr>
                <a:solidFill>
                  <a:srgbClr val="FFFFFF"/>
                </a:solidFill>
              </a:defRPr>
            </a:lvl1pPr>
            <a:lvl2pPr>
              <a:buClrTx/>
              <a:defRPr>
                <a:solidFill>
                  <a:srgbClr val="FFFFFF"/>
                </a:solidFill>
              </a:defRPr>
            </a:lvl2pPr>
            <a:lvl3pPr>
              <a:buClrTx/>
              <a:defRPr>
                <a:solidFill>
                  <a:srgbClr val="FFFFFF"/>
                </a:solidFill>
              </a:defRPr>
            </a:lvl3pPr>
            <a:lvl4pPr>
              <a:buClrTx/>
              <a:defRPr>
                <a:solidFill>
                  <a:srgbClr val="FFFFFF"/>
                </a:solidFill>
              </a:defRPr>
            </a:lvl4pPr>
            <a:lvl5pPr>
              <a:buClrTx/>
              <a:defRPr>
                <a:solidFill>
                  <a:srgbClr val="FFFFFF"/>
                </a:solidFill>
              </a:defRPr>
            </a:lvl5pPr>
          </a:lstStyle>
          <a:p>
            <a:pPr lvl="0">
              <a:defRPr sz="1800">
                <a:solidFill>
                  <a:srgbClr val="000000"/>
                </a:solidFill>
                <a:uFillTx/>
              </a:defRPr>
            </a:pPr>
            <a:r>
              <a:rPr sz="2400">
                <a:solidFill>
                  <a:srgbClr val="FFFFFF"/>
                </a:solidFill>
                <a:uFill>
                  <a:solidFill>
                    <a:srgbClr val="4D4D4D"/>
                  </a:solidFill>
                </a:uFill>
              </a:rPr>
              <a:t>Body Level One</a:t>
            </a:r>
            <a:endParaRPr sz="2400">
              <a:solidFill>
                <a:srgbClr val="FFFFFF"/>
              </a:solidFill>
              <a:uFill>
                <a:solidFill>
                  <a:srgbClr val="4D4D4D"/>
                </a:solidFill>
              </a:uFill>
            </a:endParaRPr>
          </a:p>
          <a:p>
            <a:pPr lvl="1">
              <a:defRPr sz="1800">
                <a:solidFill>
                  <a:srgbClr val="000000"/>
                </a:solidFill>
                <a:uFillTx/>
              </a:defRPr>
            </a:pPr>
            <a:r>
              <a:rPr sz="2400">
                <a:solidFill>
                  <a:srgbClr val="FFFFFF"/>
                </a:solidFill>
                <a:uFill>
                  <a:solidFill>
                    <a:srgbClr val="4D4D4D"/>
                  </a:solidFill>
                </a:uFill>
              </a:rPr>
              <a:t>Body Level Two</a:t>
            </a:r>
            <a:endParaRPr sz="2400">
              <a:solidFill>
                <a:srgbClr val="FFFFFF"/>
              </a:solidFill>
              <a:uFill>
                <a:solidFill>
                  <a:srgbClr val="4D4D4D"/>
                </a:solidFill>
              </a:uFill>
            </a:endParaRPr>
          </a:p>
          <a:p>
            <a:pPr lvl="2">
              <a:defRPr sz="1800">
                <a:solidFill>
                  <a:srgbClr val="000000"/>
                </a:solidFill>
                <a:uFillTx/>
              </a:defRPr>
            </a:pPr>
            <a:r>
              <a:rPr sz="2400">
                <a:solidFill>
                  <a:srgbClr val="FFFFFF"/>
                </a:solidFill>
                <a:uFill>
                  <a:solidFill>
                    <a:srgbClr val="4D4D4D"/>
                  </a:solidFill>
                </a:uFill>
              </a:rPr>
              <a:t>Body Level Three</a:t>
            </a:r>
            <a:endParaRPr sz="2400">
              <a:solidFill>
                <a:srgbClr val="FFFFFF"/>
              </a:solidFill>
              <a:uFill>
                <a:solidFill>
                  <a:srgbClr val="4D4D4D"/>
                </a:solidFill>
              </a:uFill>
            </a:endParaRPr>
          </a:p>
          <a:p>
            <a:pPr lvl="3">
              <a:defRPr sz="1800">
                <a:solidFill>
                  <a:srgbClr val="000000"/>
                </a:solidFill>
                <a:uFillTx/>
              </a:defRPr>
            </a:pPr>
            <a:r>
              <a:rPr sz="2400">
                <a:solidFill>
                  <a:srgbClr val="FFFFFF"/>
                </a:solidFill>
                <a:uFill>
                  <a:solidFill>
                    <a:srgbClr val="4D4D4D"/>
                  </a:solidFill>
                </a:uFill>
              </a:rPr>
              <a:t>Body Level Four</a:t>
            </a:r>
            <a:endParaRPr sz="2400">
              <a:solidFill>
                <a:srgbClr val="FFFFFF"/>
              </a:solidFill>
              <a:uFill>
                <a:solidFill>
                  <a:srgbClr val="4D4D4D"/>
                </a:solidFill>
              </a:uFill>
            </a:endParaRPr>
          </a:p>
          <a:p>
            <a:pPr lvl="4">
              <a:defRPr sz="1800">
                <a:solidFill>
                  <a:srgbClr val="000000"/>
                </a:solidFill>
                <a:uFillTx/>
              </a:defRPr>
            </a:pPr>
            <a:r>
              <a:rPr sz="2400">
                <a:solidFill>
                  <a:srgbClr val="FFFFFF"/>
                </a:solidFill>
                <a:uFill>
                  <a:solidFill>
                    <a:srgbClr val="4D4D4D"/>
                  </a:solidFill>
                </a:uFill>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Subtitle, Content and Left Image copy">
    <p:spTree>
      <p:nvGrpSpPr>
        <p:cNvPr id="1" name=""/>
        <p:cNvGrpSpPr/>
        <p:nvPr/>
      </p:nvGrpSpPr>
      <p:grpSpPr>
        <a:xfrm>
          <a:off x="0" y="0"/>
          <a:ext cx="0" cy="0"/>
          <a:chOff x="0" y="0"/>
          <a:chExt cx="0" cy="0"/>
        </a:xfrm>
      </p:grpSpPr>
      <p:sp>
        <p:nvSpPr>
          <p:cNvPr id="40" name="Shape 40"/>
          <p:cNvSpPr/>
          <p:nvPr/>
        </p:nvSpPr>
        <p:spPr>
          <a:xfrm>
            <a:off x="0" y="0"/>
            <a:ext cx="9144001" cy="5143501"/>
          </a:xfrm>
          <a:prstGeom prst="rect">
            <a:avLst/>
          </a:prstGeom>
          <a:gradFill>
            <a:gsLst>
              <a:gs pos="0">
                <a:srgbClr val="00A2E1"/>
              </a:gs>
              <a:gs pos="50259">
                <a:srgbClr val="1A466F"/>
              </a:gs>
              <a:gs pos="100000">
                <a:srgbClr val="1E4E7B"/>
              </a:gs>
            </a:gsLst>
            <a:lin ang="13680000"/>
          </a:gradFill>
          <a:ln w="3175">
            <a:miter lim="400000"/>
          </a:ln>
        </p:spPr>
        <p:txBody>
          <a:bodyPr lIns="19050" tIns="19050" rIns="19050" bIns="19050" anchor="ctr"/>
          <a:lstStyle/>
          <a:p>
            <a:pPr lvl="0" algn="ctr" defTabSz="546100">
              <a:defRPr sz="1200">
                <a:solidFill>
                  <a:srgbClr val="FFFFFF"/>
                </a:solidFill>
                <a:effectLst>
                  <a:outerShdw sx="100000" sy="100000" kx="0" ky="0" algn="b" rotWithShape="0" blurRad="38100" dist="12700" dir="5400000">
                    <a:srgbClr val="000000">
                      <a:alpha val="50000"/>
                    </a:srgbClr>
                  </a:outerShdw>
                </a:effectLst>
                <a:uFillTx/>
              </a:defRPr>
            </a:pPr>
          </a:p>
        </p:txBody>
      </p:sp>
      <p:pic>
        <p:nvPicPr>
          <p:cNvPr id="41" name="droppedImage.pdf"/>
          <p:cNvPicPr/>
          <p:nvPr/>
        </p:nvPicPr>
        <p:blipFill>
          <a:blip r:embed="rId2">
            <a:extLst/>
          </a:blip>
          <a:stretch>
            <a:fillRect/>
          </a:stretch>
        </p:blipFill>
        <p:spPr>
          <a:xfrm>
            <a:off x="-1" y="412398"/>
            <a:ext cx="9144001" cy="4318704"/>
          </a:xfrm>
          <a:prstGeom prst="rect">
            <a:avLst/>
          </a:prstGeom>
          <a:ln w="3175">
            <a:miter lim="400000"/>
          </a:ln>
        </p:spPr>
      </p:pic>
      <p:sp>
        <p:nvSpPr>
          <p:cNvPr id="42" name="Shape 42"/>
          <p:cNvSpPr/>
          <p:nvPr>
            <p:ph type="title"/>
          </p:nvPr>
        </p:nvSpPr>
        <p:spPr>
          <a:xfrm>
            <a:off x="366713" y="325438"/>
            <a:ext cx="8410576" cy="460376"/>
          </a:xfrm>
          <a:prstGeom prst="rect">
            <a:avLst/>
          </a:prstGeom>
        </p:spPr>
        <p:txBody>
          <a:bodyPr/>
          <a:lstStyle>
            <a:lvl1pPr>
              <a:defRPr>
                <a:solidFill>
                  <a:srgbClr val="F9A737"/>
                </a:solidFill>
                <a:latin typeface="Arial"/>
                <a:ea typeface="Arial"/>
                <a:cs typeface="Arial"/>
                <a:sym typeface="Arial"/>
              </a:defRPr>
            </a:lvl1pPr>
          </a:lstStyle>
          <a:p>
            <a:pPr lvl="0">
              <a:defRPr sz="1800">
                <a:solidFill>
                  <a:srgbClr val="000000"/>
                </a:solidFill>
                <a:uFillTx/>
              </a:defRPr>
            </a:pPr>
            <a:r>
              <a:rPr sz="3200">
                <a:solidFill>
                  <a:srgbClr val="F9A737"/>
                </a:solidFill>
                <a:uFill>
                  <a:solidFill>
                    <a:srgbClr val="008881"/>
                  </a:solidFill>
                </a:uFill>
              </a:rPr>
              <a:t>Title Text</a:t>
            </a:r>
          </a:p>
        </p:txBody>
      </p:sp>
      <p:sp>
        <p:nvSpPr>
          <p:cNvPr id="43" name="Shape 43"/>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solidFill>
                  <a:srgbClr val="1BA8DC"/>
                </a:solidFill>
                <a:latin typeface="Arial"/>
                <a:ea typeface="Arial"/>
                <a:cs typeface="Arial"/>
                <a:sym typeface="Arial"/>
              </a:defRPr>
            </a:lvl1pPr>
            <a:lvl2pPr marL="0" indent="457200">
              <a:spcBef>
                <a:spcPts val="0"/>
              </a:spcBef>
              <a:buClrTx/>
              <a:buSzTx/>
              <a:buFontTx/>
              <a:buNone/>
              <a:defRPr sz="2000">
                <a:solidFill>
                  <a:srgbClr val="1BA8DC"/>
                </a:solidFill>
                <a:latin typeface="Arial"/>
                <a:ea typeface="Arial"/>
                <a:cs typeface="Arial"/>
                <a:sym typeface="Arial"/>
              </a:defRPr>
            </a:lvl2pPr>
            <a:lvl3pPr marL="0" indent="914400">
              <a:spcBef>
                <a:spcPts val="0"/>
              </a:spcBef>
              <a:buClrTx/>
              <a:buSzTx/>
              <a:buFontTx/>
              <a:buNone/>
              <a:defRPr sz="2000">
                <a:solidFill>
                  <a:srgbClr val="1BA8DC"/>
                </a:solidFill>
                <a:latin typeface="Arial"/>
                <a:ea typeface="Arial"/>
                <a:cs typeface="Arial"/>
                <a:sym typeface="Arial"/>
              </a:defRPr>
            </a:lvl3pPr>
            <a:lvl4pPr marL="0" indent="1371600">
              <a:spcBef>
                <a:spcPts val="0"/>
              </a:spcBef>
              <a:buClrTx/>
              <a:buSzTx/>
              <a:buFontTx/>
              <a:buNone/>
              <a:defRPr sz="2000">
                <a:solidFill>
                  <a:srgbClr val="1BA8DC"/>
                </a:solidFill>
                <a:latin typeface="Arial"/>
                <a:ea typeface="Arial"/>
                <a:cs typeface="Arial"/>
                <a:sym typeface="Arial"/>
              </a:defRPr>
            </a:lvl4pPr>
            <a:lvl5pPr marL="0" indent="1828800">
              <a:spcBef>
                <a:spcPts val="0"/>
              </a:spcBef>
              <a:buClrTx/>
              <a:buSzTx/>
              <a:buFontTx/>
              <a:buNone/>
              <a:defRPr sz="2000">
                <a:solidFill>
                  <a:srgbClr val="1BA8DC"/>
                </a:solidFill>
                <a:latin typeface="Arial"/>
                <a:ea typeface="Arial"/>
                <a:cs typeface="Arial"/>
                <a:sym typeface="Arial"/>
              </a:defRPr>
            </a:lvl5pPr>
          </a:lstStyle>
          <a:p>
            <a:pPr lvl="0">
              <a:defRPr sz="1800">
                <a:solidFill>
                  <a:srgbClr val="000000"/>
                </a:solidFill>
                <a:uFillTx/>
              </a:defRPr>
            </a:pPr>
            <a:r>
              <a:rPr sz="2000">
                <a:solidFill>
                  <a:srgbClr val="1BA8DC"/>
                </a:solidFill>
                <a:uFill>
                  <a:solidFill>
                    <a:srgbClr val="4D4D4D"/>
                  </a:solidFill>
                </a:uFill>
              </a:rPr>
              <a:t>Body Level One</a:t>
            </a:r>
            <a:endParaRPr sz="2000">
              <a:solidFill>
                <a:srgbClr val="1BA8DC"/>
              </a:solidFill>
              <a:uFill>
                <a:solidFill>
                  <a:srgbClr val="4D4D4D"/>
                </a:solidFill>
              </a:uFill>
            </a:endParaRPr>
          </a:p>
          <a:p>
            <a:pPr lvl="1">
              <a:defRPr sz="1800">
                <a:solidFill>
                  <a:srgbClr val="000000"/>
                </a:solidFill>
                <a:uFillTx/>
              </a:defRPr>
            </a:pPr>
            <a:r>
              <a:rPr sz="2000">
                <a:solidFill>
                  <a:srgbClr val="1BA8DC"/>
                </a:solidFill>
                <a:uFill>
                  <a:solidFill>
                    <a:srgbClr val="4D4D4D"/>
                  </a:solidFill>
                </a:uFill>
              </a:rPr>
              <a:t>Body Level Two</a:t>
            </a:r>
            <a:endParaRPr sz="2000">
              <a:solidFill>
                <a:srgbClr val="1BA8DC"/>
              </a:solidFill>
              <a:uFill>
                <a:solidFill>
                  <a:srgbClr val="4D4D4D"/>
                </a:solidFill>
              </a:uFill>
            </a:endParaRPr>
          </a:p>
          <a:p>
            <a:pPr lvl="2">
              <a:defRPr sz="1800">
                <a:solidFill>
                  <a:srgbClr val="000000"/>
                </a:solidFill>
                <a:uFillTx/>
              </a:defRPr>
            </a:pPr>
            <a:r>
              <a:rPr sz="2000">
                <a:solidFill>
                  <a:srgbClr val="1BA8DC"/>
                </a:solidFill>
                <a:uFill>
                  <a:solidFill>
                    <a:srgbClr val="4D4D4D"/>
                  </a:solidFill>
                </a:uFill>
              </a:rPr>
              <a:t>Body Level Three</a:t>
            </a:r>
            <a:endParaRPr sz="2000">
              <a:solidFill>
                <a:srgbClr val="1BA8DC"/>
              </a:solidFill>
              <a:uFill>
                <a:solidFill>
                  <a:srgbClr val="4D4D4D"/>
                </a:solidFill>
              </a:uFill>
            </a:endParaRPr>
          </a:p>
          <a:p>
            <a:pPr lvl="3">
              <a:defRPr sz="1800">
                <a:solidFill>
                  <a:srgbClr val="000000"/>
                </a:solidFill>
                <a:uFillTx/>
              </a:defRPr>
            </a:pPr>
            <a:r>
              <a:rPr sz="2000">
                <a:solidFill>
                  <a:srgbClr val="1BA8DC"/>
                </a:solidFill>
                <a:uFill>
                  <a:solidFill>
                    <a:srgbClr val="4D4D4D"/>
                  </a:solidFill>
                </a:uFill>
              </a:rPr>
              <a:t>Body Level Four</a:t>
            </a:r>
            <a:endParaRPr sz="2000">
              <a:solidFill>
                <a:srgbClr val="1BA8DC"/>
              </a:solidFill>
              <a:uFill>
                <a:solidFill>
                  <a:srgbClr val="4D4D4D"/>
                </a:solidFill>
              </a:uFill>
            </a:endParaRPr>
          </a:p>
          <a:p>
            <a:pPr lvl="4">
              <a:defRPr sz="1800">
                <a:solidFill>
                  <a:srgbClr val="000000"/>
                </a:solidFill>
                <a:uFillTx/>
              </a:defRPr>
            </a:pPr>
            <a:r>
              <a:rPr sz="2000">
                <a:solidFill>
                  <a:srgbClr val="1BA8DC"/>
                </a:solidFill>
                <a:uFill>
                  <a:solidFill>
                    <a:srgbClr val="4D4D4D"/>
                  </a:solidFill>
                </a:uFill>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Two Columns copy">
    <p:spTree>
      <p:nvGrpSpPr>
        <p:cNvPr id="1" name=""/>
        <p:cNvGrpSpPr/>
        <p:nvPr/>
      </p:nvGrpSpPr>
      <p:grpSpPr>
        <a:xfrm>
          <a:off x="0" y="0"/>
          <a:ext cx="0" cy="0"/>
          <a:chOff x="0" y="0"/>
          <a:chExt cx="0" cy="0"/>
        </a:xfrm>
      </p:grpSpPr>
      <p:sp>
        <p:nvSpPr>
          <p:cNvPr id="45" name="Shape 45"/>
          <p:cNvSpPr/>
          <p:nvPr/>
        </p:nvSpPr>
        <p:spPr>
          <a:xfrm>
            <a:off x="0" y="0"/>
            <a:ext cx="9144001" cy="5143501"/>
          </a:xfrm>
          <a:prstGeom prst="rect">
            <a:avLst/>
          </a:prstGeom>
          <a:gradFill>
            <a:gsLst>
              <a:gs pos="0">
                <a:srgbClr val="00A2E1"/>
              </a:gs>
              <a:gs pos="50259">
                <a:srgbClr val="1A466F"/>
              </a:gs>
              <a:gs pos="100000">
                <a:srgbClr val="1E4E7B"/>
              </a:gs>
            </a:gsLst>
            <a:lin ang="13680000"/>
          </a:gradFill>
          <a:ln w="3175">
            <a:miter lim="400000"/>
          </a:ln>
        </p:spPr>
        <p:txBody>
          <a:bodyPr lIns="19050" tIns="19050" rIns="19050" bIns="19050" anchor="ctr"/>
          <a:lstStyle/>
          <a:p>
            <a:pPr lvl="0" algn="ctr" defTabSz="546100">
              <a:defRPr sz="1200">
                <a:solidFill>
                  <a:srgbClr val="FFFFFF"/>
                </a:solidFill>
                <a:effectLst>
                  <a:outerShdw sx="100000" sy="100000" kx="0" ky="0" algn="b" rotWithShape="0" blurRad="38100" dist="12700" dir="5400000">
                    <a:srgbClr val="000000">
                      <a:alpha val="50000"/>
                    </a:srgbClr>
                  </a:outerShdw>
                </a:effectLst>
                <a:uFillTx/>
              </a:defRPr>
            </a:pPr>
          </a:p>
        </p:txBody>
      </p:sp>
      <p:pic>
        <p:nvPicPr>
          <p:cNvPr id="46" name="droppedImage.pdf"/>
          <p:cNvPicPr/>
          <p:nvPr/>
        </p:nvPicPr>
        <p:blipFill>
          <a:blip r:embed="rId2">
            <a:extLst/>
          </a:blip>
          <a:stretch>
            <a:fillRect/>
          </a:stretch>
        </p:blipFill>
        <p:spPr>
          <a:xfrm>
            <a:off x="-1" y="412398"/>
            <a:ext cx="9144001" cy="4318704"/>
          </a:xfrm>
          <a:prstGeom prst="rect">
            <a:avLst/>
          </a:prstGeom>
          <a:ln w="3175">
            <a:miter lim="400000"/>
          </a:ln>
        </p:spPr>
      </p:pic>
      <p:sp>
        <p:nvSpPr>
          <p:cNvPr id="47" name="Shape 47"/>
          <p:cNvSpPr/>
          <p:nvPr>
            <p:ph type="title"/>
          </p:nvPr>
        </p:nvSpPr>
        <p:spPr>
          <a:xfrm>
            <a:off x="366713" y="325438"/>
            <a:ext cx="8410576" cy="543645"/>
          </a:xfrm>
          <a:prstGeom prst="rect">
            <a:avLst/>
          </a:prstGeom>
        </p:spPr>
        <p:txBody>
          <a:bodyPr/>
          <a:lstStyle>
            <a:lvl1pPr>
              <a:defRPr>
                <a:solidFill>
                  <a:srgbClr val="F9A737"/>
                </a:solidFill>
              </a:defRPr>
            </a:lvl1pPr>
          </a:lstStyle>
          <a:p>
            <a:pPr lvl="0">
              <a:defRPr sz="1800">
                <a:solidFill>
                  <a:srgbClr val="000000"/>
                </a:solidFill>
                <a:uFillTx/>
              </a:defRPr>
            </a:pPr>
            <a:r>
              <a:rPr sz="3200">
                <a:solidFill>
                  <a:srgbClr val="F9A737"/>
                </a:solidFill>
                <a:uFill>
                  <a:solidFill>
                    <a:srgbClr val="008881"/>
                  </a:solidFill>
                </a:uFill>
              </a:rPr>
              <a:t>Title Text</a:t>
            </a:r>
          </a:p>
        </p:txBody>
      </p:sp>
      <p:sp>
        <p:nvSpPr>
          <p:cNvPr id="48" name="Shape 48"/>
          <p:cNvSpPr/>
          <p:nvPr>
            <p:ph type="body" idx="1"/>
          </p:nvPr>
        </p:nvSpPr>
        <p:spPr>
          <a:prstGeom prst="rect">
            <a:avLst/>
          </a:prstGeom>
        </p:spPr>
        <p:txBody>
          <a:bodyPr numCol="2" spcCol="420528"/>
          <a:lstStyle>
            <a:lvl1pPr>
              <a:buClrTx/>
              <a:defRPr>
                <a:solidFill>
                  <a:srgbClr val="FFFFFF"/>
                </a:solidFill>
              </a:defRPr>
            </a:lvl1pPr>
            <a:lvl2pPr>
              <a:buClrTx/>
              <a:defRPr>
                <a:solidFill>
                  <a:srgbClr val="FFFFFF"/>
                </a:solidFill>
              </a:defRPr>
            </a:lvl2pPr>
            <a:lvl3pPr>
              <a:buClrTx/>
              <a:defRPr>
                <a:solidFill>
                  <a:srgbClr val="FFFFFF"/>
                </a:solidFill>
              </a:defRPr>
            </a:lvl3pPr>
            <a:lvl4pPr>
              <a:buClrTx/>
              <a:defRPr>
                <a:solidFill>
                  <a:srgbClr val="FFFFFF"/>
                </a:solidFill>
              </a:defRPr>
            </a:lvl4pPr>
            <a:lvl5pPr>
              <a:buClrTx/>
              <a:defRPr>
                <a:solidFill>
                  <a:srgbClr val="FFFFFF"/>
                </a:solidFill>
              </a:defRPr>
            </a:lvl5pPr>
          </a:lstStyle>
          <a:p>
            <a:pPr lvl="0">
              <a:defRPr sz="1800">
                <a:solidFill>
                  <a:srgbClr val="000000"/>
                </a:solidFill>
                <a:uFillTx/>
              </a:defRPr>
            </a:pPr>
            <a:r>
              <a:rPr sz="2400">
                <a:solidFill>
                  <a:srgbClr val="FFFFFF"/>
                </a:solidFill>
                <a:uFill>
                  <a:solidFill>
                    <a:srgbClr val="4D4D4D"/>
                  </a:solidFill>
                </a:uFill>
              </a:rPr>
              <a:t>Body Level One</a:t>
            </a:r>
            <a:endParaRPr sz="2400">
              <a:solidFill>
                <a:srgbClr val="FFFFFF"/>
              </a:solidFill>
              <a:uFill>
                <a:solidFill>
                  <a:srgbClr val="4D4D4D"/>
                </a:solidFill>
              </a:uFill>
            </a:endParaRPr>
          </a:p>
          <a:p>
            <a:pPr lvl="1">
              <a:defRPr sz="1800">
                <a:solidFill>
                  <a:srgbClr val="000000"/>
                </a:solidFill>
                <a:uFillTx/>
              </a:defRPr>
            </a:pPr>
            <a:r>
              <a:rPr sz="2400">
                <a:solidFill>
                  <a:srgbClr val="FFFFFF"/>
                </a:solidFill>
                <a:uFill>
                  <a:solidFill>
                    <a:srgbClr val="4D4D4D"/>
                  </a:solidFill>
                </a:uFill>
              </a:rPr>
              <a:t>Body Level Two</a:t>
            </a:r>
            <a:endParaRPr sz="2400">
              <a:solidFill>
                <a:srgbClr val="FFFFFF"/>
              </a:solidFill>
              <a:uFill>
                <a:solidFill>
                  <a:srgbClr val="4D4D4D"/>
                </a:solidFill>
              </a:uFill>
            </a:endParaRPr>
          </a:p>
          <a:p>
            <a:pPr lvl="2">
              <a:defRPr sz="1800">
                <a:solidFill>
                  <a:srgbClr val="000000"/>
                </a:solidFill>
                <a:uFillTx/>
              </a:defRPr>
            </a:pPr>
            <a:r>
              <a:rPr sz="2400">
                <a:solidFill>
                  <a:srgbClr val="FFFFFF"/>
                </a:solidFill>
                <a:uFill>
                  <a:solidFill>
                    <a:srgbClr val="4D4D4D"/>
                  </a:solidFill>
                </a:uFill>
              </a:rPr>
              <a:t>Body Level Three</a:t>
            </a:r>
            <a:endParaRPr sz="2400">
              <a:solidFill>
                <a:srgbClr val="FFFFFF"/>
              </a:solidFill>
              <a:uFill>
                <a:solidFill>
                  <a:srgbClr val="4D4D4D"/>
                </a:solidFill>
              </a:uFill>
            </a:endParaRPr>
          </a:p>
          <a:p>
            <a:pPr lvl="3">
              <a:defRPr sz="1800">
                <a:solidFill>
                  <a:srgbClr val="000000"/>
                </a:solidFill>
                <a:uFillTx/>
              </a:defRPr>
            </a:pPr>
            <a:r>
              <a:rPr sz="2400">
                <a:solidFill>
                  <a:srgbClr val="FFFFFF"/>
                </a:solidFill>
                <a:uFill>
                  <a:solidFill>
                    <a:srgbClr val="4D4D4D"/>
                  </a:solidFill>
                </a:uFill>
              </a:rPr>
              <a:t>Body Level Four</a:t>
            </a:r>
            <a:endParaRPr sz="2400">
              <a:solidFill>
                <a:srgbClr val="FFFFFF"/>
              </a:solidFill>
              <a:uFill>
                <a:solidFill>
                  <a:srgbClr val="4D4D4D"/>
                </a:solidFill>
              </a:uFill>
            </a:endParaRPr>
          </a:p>
          <a:p>
            <a:pPr lvl="4">
              <a:defRPr sz="1800">
                <a:solidFill>
                  <a:srgbClr val="000000"/>
                </a:solidFill>
                <a:uFillTx/>
              </a:defRPr>
            </a:pPr>
            <a:r>
              <a:rPr sz="2400">
                <a:solidFill>
                  <a:srgbClr val="FFFFFF"/>
                </a:solidFill>
                <a:uFill>
                  <a:solidFill>
                    <a:srgbClr val="4D4D4D"/>
                  </a:solidFill>
                </a:uFill>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Footer Bar Only copy">
    <p:spTree>
      <p:nvGrpSpPr>
        <p:cNvPr id="1" name=""/>
        <p:cNvGrpSpPr/>
        <p:nvPr/>
      </p:nvGrpSpPr>
      <p:grpSpPr>
        <a:xfrm>
          <a:off x="0" y="0"/>
          <a:ext cx="0" cy="0"/>
          <a:chOff x="0" y="0"/>
          <a:chExt cx="0" cy="0"/>
        </a:xfrm>
      </p:grpSpPr>
      <p:sp>
        <p:nvSpPr>
          <p:cNvPr id="50" name="Shape 50"/>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366713" y="325438"/>
            <a:ext cx="8410576" cy="62388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3200">
                <a:solidFill>
                  <a:srgbClr val="0F786E"/>
                </a:solidFill>
                <a:uFill>
                  <a:solidFill>
                    <a:srgbClr val="008881"/>
                  </a:solidFill>
                </a:uFill>
              </a:rPr>
              <a:t>Title Text</a:t>
            </a:r>
          </a:p>
        </p:txBody>
      </p:sp>
      <p:sp>
        <p:nvSpPr>
          <p:cNvPr id="3" name="Shape 3"/>
          <p:cNvSpPr/>
          <p:nvPr>
            <p:ph type="body" idx="1"/>
          </p:nvPr>
        </p:nvSpPr>
        <p:spPr>
          <a:xfrm>
            <a:off x="366714" y="1074737"/>
            <a:ext cx="8410576" cy="34290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2400">
                <a:solidFill>
                  <a:srgbClr val="5E5E5E"/>
                </a:solidFill>
                <a:uFill>
                  <a:solidFill>
                    <a:srgbClr val="4D4D4D"/>
                  </a:solidFill>
                </a:uFill>
              </a:rPr>
              <a:t>Body Level One</a:t>
            </a:r>
            <a:endParaRPr sz="2400">
              <a:solidFill>
                <a:srgbClr val="5E5E5E"/>
              </a:solidFill>
              <a:uFill>
                <a:solidFill>
                  <a:srgbClr val="4D4D4D"/>
                </a:solidFill>
              </a:uFill>
            </a:endParaRPr>
          </a:p>
          <a:p>
            <a:pPr lvl="1">
              <a:defRPr sz="1800">
                <a:solidFill>
                  <a:srgbClr val="000000"/>
                </a:solidFill>
                <a:uFillTx/>
              </a:defRPr>
            </a:pPr>
            <a:r>
              <a:rPr sz="2400">
                <a:solidFill>
                  <a:srgbClr val="5E5E5E"/>
                </a:solidFill>
                <a:uFill>
                  <a:solidFill>
                    <a:srgbClr val="4D4D4D"/>
                  </a:solidFill>
                </a:uFill>
              </a:rPr>
              <a:t>Body Level Two</a:t>
            </a:r>
            <a:endParaRPr sz="2400">
              <a:solidFill>
                <a:srgbClr val="5E5E5E"/>
              </a:solidFill>
              <a:uFill>
                <a:solidFill>
                  <a:srgbClr val="4D4D4D"/>
                </a:solidFill>
              </a:uFill>
            </a:endParaRPr>
          </a:p>
          <a:p>
            <a:pPr lvl="2">
              <a:defRPr sz="1800">
                <a:solidFill>
                  <a:srgbClr val="000000"/>
                </a:solidFill>
                <a:uFillTx/>
              </a:defRPr>
            </a:pPr>
            <a:r>
              <a:rPr sz="2400">
                <a:solidFill>
                  <a:srgbClr val="5E5E5E"/>
                </a:solidFill>
                <a:uFill>
                  <a:solidFill>
                    <a:srgbClr val="4D4D4D"/>
                  </a:solidFill>
                </a:uFill>
              </a:rPr>
              <a:t>Body Level Three</a:t>
            </a:r>
            <a:endParaRPr sz="2400">
              <a:solidFill>
                <a:srgbClr val="5E5E5E"/>
              </a:solidFill>
              <a:uFill>
                <a:solidFill>
                  <a:srgbClr val="4D4D4D"/>
                </a:solidFill>
              </a:uFill>
            </a:endParaRPr>
          </a:p>
          <a:p>
            <a:pPr lvl="3">
              <a:defRPr sz="1800">
                <a:solidFill>
                  <a:srgbClr val="000000"/>
                </a:solidFill>
                <a:uFillTx/>
              </a:defRPr>
            </a:pPr>
            <a:r>
              <a:rPr sz="2400">
                <a:solidFill>
                  <a:srgbClr val="5E5E5E"/>
                </a:solidFill>
                <a:uFill>
                  <a:solidFill>
                    <a:srgbClr val="4D4D4D"/>
                  </a:solidFill>
                </a:uFill>
              </a:rPr>
              <a:t>Body Level Four</a:t>
            </a:r>
            <a:endParaRPr sz="2400">
              <a:solidFill>
                <a:srgbClr val="5E5E5E"/>
              </a:solidFill>
              <a:uFill>
                <a:solidFill>
                  <a:srgbClr val="4D4D4D"/>
                </a:solidFill>
              </a:uFill>
            </a:endParaRPr>
          </a:p>
          <a:p>
            <a:pPr lvl="4">
              <a:defRPr sz="1800">
                <a:solidFill>
                  <a:srgbClr val="000000"/>
                </a:solidFill>
                <a:uFillTx/>
              </a:defRPr>
            </a:pPr>
            <a:r>
              <a:rPr sz="2400">
                <a:solidFill>
                  <a:srgbClr val="5E5E5E"/>
                </a:solidFill>
                <a:uFill>
                  <a:solidFill>
                    <a:srgbClr val="4D4D4D"/>
                  </a:solidFill>
                </a:uFill>
              </a:rPr>
              <a:t>Body Level Five</a:t>
            </a:r>
          </a:p>
        </p:txBody>
      </p:sp>
      <p:sp>
        <p:nvSpPr>
          <p:cNvPr id="4" name="Shape 4"/>
          <p:cNvSpPr/>
          <p:nvPr>
            <p:ph type="sldNum" sz="quarter" idx="2"/>
          </p:nvPr>
        </p:nvSpPr>
        <p:spPr>
          <a:xfrm>
            <a:off x="8553450" y="5021495"/>
            <a:ext cx="533400" cy="127001"/>
          </a:xfrm>
          <a:prstGeom prst="rect">
            <a:avLst/>
          </a:prstGeom>
          <a:ln w="12700">
            <a:miter lim="400000"/>
          </a:ln>
        </p:spPr>
        <p:txBody>
          <a:bodyPr lIns="0" tIns="0" rIns="0" bIns="0">
            <a:spAutoFit/>
          </a:bodyPr>
          <a:lstStyle>
            <a:lvl1pPr algn="r">
              <a:defRPr sz="800">
                <a:solidFill>
                  <a:srgbClr val="808080"/>
                </a:solidFill>
                <a:uFill>
                  <a:solidFill>
                    <a:srgbClr val="808080"/>
                  </a:solidFill>
                </a:uFill>
              </a:defRPr>
            </a:lvl1pPr>
          </a:lstStyle>
          <a:p>
            <a:pPr lvl="0"/>
            <a:fld id="{86CB4B4D-7CA3-9044-876B-883B54F8677D}" type="slidenum"/>
          </a:p>
        </p:txBody>
      </p:sp>
      <p:sp>
        <p:nvSpPr>
          <p:cNvPr id="5" name="Shape 5"/>
          <p:cNvSpPr/>
          <p:nvPr/>
        </p:nvSpPr>
        <p:spPr>
          <a:xfrm>
            <a:off x="0" y="4629150"/>
            <a:ext cx="9144000" cy="385764"/>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defRPr>
            </a:pPr>
          </a:p>
        </p:txBody>
      </p:sp>
      <p:sp>
        <p:nvSpPr>
          <p:cNvPr id="6" name="Shape 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transition spd="med" advClick="1"/>
  <p:txStyles>
    <p:titleStyle>
      <a:lvl1pPr>
        <a:lnSpc>
          <a:spcPct val="90000"/>
        </a:lnSpc>
        <a:defRPr sz="3200">
          <a:solidFill>
            <a:srgbClr val="0F786E"/>
          </a:solidFill>
          <a:uFill>
            <a:solidFill>
              <a:srgbClr val="008881"/>
            </a:solidFill>
          </a:uFill>
          <a:latin typeface="Avenir Next Medium"/>
          <a:ea typeface="Avenir Next Medium"/>
          <a:cs typeface="Avenir Next Medium"/>
          <a:sym typeface="Avenir Next Medium"/>
        </a:defRPr>
      </a:lvl1pPr>
      <a:lvl2pPr>
        <a:lnSpc>
          <a:spcPct val="90000"/>
        </a:lnSpc>
        <a:defRPr sz="3200">
          <a:solidFill>
            <a:srgbClr val="0F786E"/>
          </a:solidFill>
          <a:uFill>
            <a:solidFill>
              <a:srgbClr val="008881"/>
            </a:solidFill>
          </a:uFill>
          <a:latin typeface="Avenir Next Medium"/>
          <a:ea typeface="Avenir Next Medium"/>
          <a:cs typeface="Avenir Next Medium"/>
          <a:sym typeface="Avenir Next Medium"/>
        </a:defRPr>
      </a:lvl2pPr>
      <a:lvl3pPr>
        <a:lnSpc>
          <a:spcPct val="90000"/>
        </a:lnSpc>
        <a:defRPr sz="3200">
          <a:solidFill>
            <a:srgbClr val="0F786E"/>
          </a:solidFill>
          <a:uFill>
            <a:solidFill>
              <a:srgbClr val="008881"/>
            </a:solidFill>
          </a:uFill>
          <a:latin typeface="Avenir Next Medium"/>
          <a:ea typeface="Avenir Next Medium"/>
          <a:cs typeface="Avenir Next Medium"/>
          <a:sym typeface="Avenir Next Medium"/>
        </a:defRPr>
      </a:lvl3pPr>
      <a:lvl4pPr>
        <a:lnSpc>
          <a:spcPct val="90000"/>
        </a:lnSpc>
        <a:defRPr sz="3200">
          <a:solidFill>
            <a:srgbClr val="0F786E"/>
          </a:solidFill>
          <a:uFill>
            <a:solidFill>
              <a:srgbClr val="008881"/>
            </a:solidFill>
          </a:uFill>
          <a:latin typeface="Avenir Next Medium"/>
          <a:ea typeface="Avenir Next Medium"/>
          <a:cs typeface="Avenir Next Medium"/>
          <a:sym typeface="Avenir Next Medium"/>
        </a:defRPr>
      </a:lvl4pPr>
      <a:lvl5pPr>
        <a:lnSpc>
          <a:spcPct val="90000"/>
        </a:lnSpc>
        <a:defRPr sz="3200">
          <a:solidFill>
            <a:srgbClr val="0F786E"/>
          </a:solidFill>
          <a:uFill>
            <a:solidFill>
              <a:srgbClr val="008881"/>
            </a:solidFill>
          </a:uFill>
          <a:latin typeface="Avenir Next Medium"/>
          <a:ea typeface="Avenir Next Medium"/>
          <a:cs typeface="Avenir Next Medium"/>
          <a:sym typeface="Avenir Next Medium"/>
        </a:defRPr>
      </a:lvl5pPr>
      <a:lvl6pPr>
        <a:lnSpc>
          <a:spcPct val="90000"/>
        </a:lnSpc>
        <a:defRPr sz="3200">
          <a:solidFill>
            <a:srgbClr val="0F786E"/>
          </a:solidFill>
          <a:uFill>
            <a:solidFill>
              <a:srgbClr val="008881"/>
            </a:solidFill>
          </a:uFill>
          <a:latin typeface="Avenir Next Medium"/>
          <a:ea typeface="Avenir Next Medium"/>
          <a:cs typeface="Avenir Next Medium"/>
          <a:sym typeface="Avenir Next Medium"/>
        </a:defRPr>
      </a:lvl6pPr>
      <a:lvl7pPr>
        <a:lnSpc>
          <a:spcPct val="90000"/>
        </a:lnSpc>
        <a:defRPr sz="3200">
          <a:solidFill>
            <a:srgbClr val="0F786E"/>
          </a:solidFill>
          <a:uFill>
            <a:solidFill>
              <a:srgbClr val="008881"/>
            </a:solidFill>
          </a:uFill>
          <a:latin typeface="Avenir Next Medium"/>
          <a:ea typeface="Avenir Next Medium"/>
          <a:cs typeface="Avenir Next Medium"/>
          <a:sym typeface="Avenir Next Medium"/>
        </a:defRPr>
      </a:lvl7pPr>
      <a:lvl8pPr>
        <a:lnSpc>
          <a:spcPct val="90000"/>
        </a:lnSpc>
        <a:defRPr sz="3200">
          <a:solidFill>
            <a:srgbClr val="0F786E"/>
          </a:solidFill>
          <a:uFill>
            <a:solidFill>
              <a:srgbClr val="008881"/>
            </a:solidFill>
          </a:uFill>
          <a:latin typeface="Avenir Next Medium"/>
          <a:ea typeface="Avenir Next Medium"/>
          <a:cs typeface="Avenir Next Medium"/>
          <a:sym typeface="Avenir Next Medium"/>
        </a:defRPr>
      </a:lvl8pPr>
      <a:lvl9pPr>
        <a:lnSpc>
          <a:spcPct val="90000"/>
        </a:lnSpc>
        <a:defRPr sz="3200">
          <a:solidFill>
            <a:srgbClr val="0F786E"/>
          </a:solidFill>
          <a:uFill>
            <a:solidFill>
              <a:srgbClr val="008881"/>
            </a:solidFill>
          </a:uFill>
          <a:latin typeface="Avenir Next Medium"/>
          <a:ea typeface="Avenir Next Medium"/>
          <a:cs typeface="Avenir Next Medium"/>
          <a:sym typeface="Avenir Next Medium"/>
        </a:defRPr>
      </a:lvl9pPr>
    </p:titleStyle>
    <p:bodyStyle>
      <a:lvl1pPr marL="228600" indent="-228600">
        <a:spcBef>
          <a:spcPts val="1200"/>
        </a:spcBef>
        <a:buClr>
          <a:srgbClr val="0F786E"/>
        </a:buClr>
        <a:buSzPct val="100000"/>
        <a:buFont typeface="Wingdings"/>
        <a:buChar char="•"/>
        <a:defRPr sz="2400">
          <a:solidFill>
            <a:srgbClr val="5E5E5E"/>
          </a:solidFill>
          <a:uFill>
            <a:solidFill>
              <a:srgbClr val="4D4D4D"/>
            </a:solidFill>
          </a:uFill>
          <a:latin typeface="Avenir Next"/>
          <a:ea typeface="Avenir Next"/>
          <a:cs typeface="Avenir Next"/>
          <a:sym typeface="Avenir Next"/>
        </a:defRPr>
      </a:lvl1pPr>
      <a:lvl2pPr marL="800100" indent="-342900">
        <a:spcBef>
          <a:spcPts val="1200"/>
        </a:spcBef>
        <a:buClr>
          <a:srgbClr val="0F786E"/>
        </a:buClr>
        <a:buSzPct val="100000"/>
        <a:buFont typeface="Wingdings"/>
        <a:buChar char="–"/>
        <a:defRPr sz="2400">
          <a:solidFill>
            <a:srgbClr val="5E5E5E"/>
          </a:solidFill>
          <a:uFill>
            <a:solidFill>
              <a:srgbClr val="4D4D4D"/>
            </a:solidFill>
          </a:uFill>
          <a:latin typeface="Avenir Next"/>
          <a:ea typeface="Avenir Next"/>
          <a:cs typeface="Avenir Next"/>
          <a:sym typeface="Avenir Next"/>
        </a:defRPr>
      </a:lvl2pPr>
      <a:lvl3pPr marL="1257300" indent="-342900">
        <a:spcBef>
          <a:spcPts val="1200"/>
        </a:spcBef>
        <a:buClr>
          <a:srgbClr val="0F786E"/>
        </a:buClr>
        <a:buSzPct val="100000"/>
        <a:buFont typeface="Wingdings"/>
        <a:buChar char="▪"/>
        <a:defRPr sz="2400">
          <a:solidFill>
            <a:srgbClr val="5E5E5E"/>
          </a:solidFill>
          <a:uFill>
            <a:solidFill>
              <a:srgbClr val="4D4D4D"/>
            </a:solidFill>
          </a:uFill>
          <a:latin typeface="Avenir Next"/>
          <a:ea typeface="Avenir Next"/>
          <a:cs typeface="Avenir Next"/>
          <a:sym typeface="Avenir Next"/>
        </a:defRPr>
      </a:lvl3pPr>
      <a:lvl4pPr marL="1946276" indent="-574676">
        <a:spcBef>
          <a:spcPts val="1200"/>
        </a:spcBef>
        <a:buClr>
          <a:srgbClr val="0F786E"/>
        </a:buClr>
        <a:buSzPct val="100000"/>
        <a:buFont typeface="Wingdings"/>
        <a:buChar char="—"/>
        <a:defRPr sz="2400">
          <a:solidFill>
            <a:srgbClr val="5E5E5E"/>
          </a:solidFill>
          <a:uFill>
            <a:solidFill>
              <a:srgbClr val="4D4D4D"/>
            </a:solidFill>
          </a:uFill>
          <a:latin typeface="Avenir Next"/>
          <a:ea typeface="Avenir Next"/>
          <a:cs typeface="Avenir Next"/>
          <a:sym typeface="Avenir Next"/>
        </a:defRPr>
      </a:lvl4pPr>
      <a:lvl5pPr marL="2327563" indent="-498763">
        <a:spcBef>
          <a:spcPts val="1200"/>
        </a:spcBef>
        <a:buClr>
          <a:srgbClr val="0F786E"/>
        </a:buClr>
        <a:buSzPct val="100000"/>
        <a:buFont typeface="Wingdings"/>
        <a:buChar char="»"/>
        <a:defRPr sz="2400">
          <a:solidFill>
            <a:srgbClr val="5E5E5E"/>
          </a:solidFill>
          <a:uFill>
            <a:solidFill>
              <a:srgbClr val="4D4D4D"/>
            </a:solidFill>
          </a:uFill>
          <a:latin typeface="Avenir Next"/>
          <a:ea typeface="Avenir Next"/>
          <a:cs typeface="Avenir Next"/>
          <a:sym typeface="Avenir Next"/>
        </a:defRPr>
      </a:lvl5pPr>
      <a:lvl6pPr marL="2560320" indent="-274320">
        <a:spcBef>
          <a:spcPts val="1200"/>
        </a:spcBef>
        <a:buClr>
          <a:srgbClr val="0F786E"/>
        </a:buClr>
        <a:buSzPct val="100000"/>
        <a:buFont typeface="Wingdings"/>
        <a:buChar char="•"/>
        <a:defRPr sz="2400">
          <a:solidFill>
            <a:srgbClr val="5E5E5E"/>
          </a:solidFill>
          <a:uFill>
            <a:solidFill>
              <a:srgbClr val="4D4D4D"/>
            </a:solidFill>
          </a:uFill>
          <a:latin typeface="Avenir Next"/>
          <a:ea typeface="Avenir Next"/>
          <a:cs typeface="Avenir Next"/>
          <a:sym typeface="Avenir Next"/>
        </a:defRPr>
      </a:lvl6pPr>
      <a:lvl7pPr marL="3017520" indent="-274320">
        <a:spcBef>
          <a:spcPts val="1200"/>
        </a:spcBef>
        <a:buClr>
          <a:srgbClr val="0F786E"/>
        </a:buClr>
        <a:buSzPct val="100000"/>
        <a:buFont typeface="Wingdings"/>
        <a:buChar char="•"/>
        <a:defRPr sz="2400">
          <a:solidFill>
            <a:srgbClr val="5E5E5E"/>
          </a:solidFill>
          <a:uFill>
            <a:solidFill>
              <a:srgbClr val="4D4D4D"/>
            </a:solidFill>
          </a:uFill>
          <a:latin typeface="Avenir Next"/>
          <a:ea typeface="Avenir Next"/>
          <a:cs typeface="Avenir Next"/>
          <a:sym typeface="Avenir Next"/>
        </a:defRPr>
      </a:lvl7pPr>
      <a:lvl8pPr marL="3474720" indent="-274320">
        <a:spcBef>
          <a:spcPts val="1200"/>
        </a:spcBef>
        <a:buClr>
          <a:srgbClr val="0F786E"/>
        </a:buClr>
        <a:buSzPct val="100000"/>
        <a:buFont typeface="Wingdings"/>
        <a:buChar char="•"/>
        <a:defRPr sz="2400">
          <a:solidFill>
            <a:srgbClr val="5E5E5E"/>
          </a:solidFill>
          <a:uFill>
            <a:solidFill>
              <a:srgbClr val="4D4D4D"/>
            </a:solidFill>
          </a:uFill>
          <a:latin typeface="Avenir Next"/>
          <a:ea typeface="Avenir Next"/>
          <a:cs typeface="Avenir Next"/>
          <a:sym typeface="Avenir Next"/>
        </a:defRPr>
      </a:lvl8pPr>
      <a:lvl9pPr marL="3931920" indent="-274320">
        <a:spcBef>
          <a:spcPts val="1200"/>
        </a:spcBef>
        <a:buClr>
          <a:srgbClr val="0F786E"/>
        </a:buClr>
        <a:buSzPct val="100000"/>
        <a:buFont typeface="Wingdings"/>
        <a:buChar char="•"/>
        <a:defRPr sz="2400">
          <a:solidFill>
            <a:srgbClr val="5E5E5E"/>
          </a:solidFill>
          <a:uFill>
            <a:solidFill>
              <a:srgbClr val="4D4D4D"/>
            </a:solidFill>
          </a:uFill>
          <a:latin typeface="Avenir Next"/>
          <a:ea typeface="Avenir Next"/>
          <a:cs typeface="Avenir Next"/>
          <a:sym typeface="Avenir Next"/>
        </a:defRPr>
      </a:lvl9pPr>
    </p:bodyStyle>
    <p:otherStyle>
      <a:lvl1pPr algn="r">
        <a:defRPr sz="800">
          <a:solidFill>
            <a:schemeClr val="tx1"/>
          </a:solidFill>
          <a:uFill>
            <a:solidFill>
              <a:srgbClr val="808080"/>
            </a:solidFill>
          </a:uFill>
          <a:latin typeface="+mn-lt"/>
          <a:ea typeface="+mn-ea"/>
          <a:cs typeface="+mn-cs"/>
          <a:sym typeface="Arial"/>
        </a:defRPr>
      </a:lvl1pPr>
      <a:lvl2pPr indent="457200" algn="r">
        <a:defRPr sz="800">
          <a:solidFill>
            <a:schemeClr val="tx1"/>
          </a:solidFill>
          <a:uFill>
            <a:solidFill>
              <a:srgbClr val="808080"/>
            </a:solidFill>
          </a:uFill>
          <a:latin typeface="+mn-lt"/>
          <a:ea typeface="+mn-ea"/>
          <a:cs typeface="+mn-cs"/>
          <a:sym typeface="Arial"/>
        </a:defRPr>
      </a:lvl2pPr>
      <a:lvl3pPr indent="914400" algn="r">
        <a:defRPr sz="800">
          <a:solidFill>
            <a:schemeClr val="tx1"/>
          </a:solidFill>
          <a:uFill>
            <a:solidFill>
              <a:srgbClr val="808080"/>
            </a:solidFill>
          </a:uFill>
          <a:latin typeface="+mn-lt"/>
          <a:ea typeface="+mn-ea"/>
          <a:cs typeface="+mn-cs"/>
          <a:sym typeface="Arial"/>
        </a:defRPr>
      </a:lvl3pPr>
      <a:lvl4pPr indent="1371600" algn="r">
        <a:defRPr sz="800">
          <a:solidFill>
            <a:schemeClr val="tx1"/>
          </a:solidFill>
          <a:uFill>
            <a:solidFill>
              <a:srgbClr val="808080"/>
            </a:solidFill>
          </a:uFill>
          <a:latin typeface="+mn-lt"/>
          <a:ea typeface="+mn-ea"/>
          <a:cs typeface="+mn-cs"/>
          <a:sym typeface="Arial"/>
        </a:defRPr>
      </a:lvl4pPr>
      <a:lvl5pPr indent="1828800" algn="r">
        <a:defRPr sz="800">
          <a:solidFill>
            <a:schemeClr val="tx1"/>
          </a:solidFill>
          <a:uFill>
            <a:solidFill>
              <a:srgbClr val="808080"/>
            </a:solidFill>
          </a:uFill>
          <a:latin typeface="+mn-lt"/>
          <a:ea typeface="+mn-ea"/>
          <a:cs typeface="+mn-cs"/>
          <a:sym typeface="Arial"/>
        </a:defRPr>
      </a:lvl5pPr>
      <a:lvl6pPr indent="2286000" algn="r">
        <a:defRPr sz="800">
          <a:solidFill>
            <a:schemeClr val="tx1"/>
          </a:solidFill>
          <a:uFill>
            <a:solidFill>
              <a:srgbClr val="808080"/>
            </a:solidFill>
          </a:uFill>
          <a:latin typeface="+mn-lt"/>
          <a:ea typeface="+mn-ea"/>
          <a:cs typeface="+mn-cs"/>
          <a:sym typeface="Arial"/>
        </a:defRPr>
      </a:lvl6pPr>
      <a:lvl7pPr indent="2743200" algn="r">
        <a:defRPr sz="800">
          <a:solidFill>
            <a:schemeClr val="tx1"/>
          </a:solidFill>
          <a:uFill>
            <a:solidFill>
              <a:srgbClr val="808080"/>
            </a:solidFill>
          </a:uFill>
          <a:latin typeface="+mn-lt"/>
          <a:ea typeface="+mn-ea"/>
          <a:cs typeface="+mn-cs"/>
          <a:sym typeface="Arial"/>
        </a:defRPr>
      </a:lvl7pPr>
      <a:lvl8pPr indent="3200400" algn="r">
        <a:defRPr sz="800">
          <a:solidFill>
            <a:schemeClr val="tx1"/>
          </a:solidFill>
          <a:uFill>
            <a:solidFill>
              <a:srgbClr val="808080"/>
            </a:solidFill>
          </a:uFill>
          <a:latin typeface="+mn-lt"/>
          <a:ea typeface="+mn-ea"/>
          <a:cs typeface="+mn-cs"/>
          <a:sym typeface="Arial"/>
        </a:defRPr>
      </a:lvl8pPr>
      <a:lvl9pPr indent="3657600" algn="r">
        <a:defRPr sz="800">
          <a:solidFill>
            <a:schemeClr val="tx1"/>
          </a:solidFill>
          <a:uFill>
            <a:solidFill>
              <a:srgbClr val="808080"/>
            </a:solidFill>
          </a:uFill>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4.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5.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6.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7.jpe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1.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5.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6.png"/><Relationship Id="rId3" Type="http://schemas.openxmlformats.org/officeDocument/2006/relationships/image" Target="../media/image37.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39.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 name="Shape 97"/>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Enabling Continuous Delivery</a:t>
            </a:r>
          </a:p>
        </p:txBody>
      </p:sp>
      <p:sp>
        <p:nvSpPr>
          <p:cNvPr id="98" name="Shape 9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The Difference: </a:t>
            </a:r>
            <a:endParaRPr sz="3600">
              <a:solidFill>
                <a:srgbClr val="FFFFFF"/>
              </a:solidFill>
              <a:uFill>
                <a:solidFill>
                  <a:srgbClr val="008881"/>
                </a:solidFill>
              </a:uFill>
            </a:endParaRPr>
          </a:p>
          <a:p>
            <a:pPr lvl="0">
              <a:defRPr sz="1800">
                <a:solidFill>
                  <a:srgbClr val="000000"/>
                </a:solidFill>
                <a:uFillTx/>
              </a:defRPr>
            </a:pPr>
            <a:endParaRPr sz="3600">
              <a:solidFill>
                <a:srgbClr val="FFFFFF"/>
              </a:solidFill>
              <a:uFill>
                <a:solidFill>
                  <a:srgbClr val="008881"/>
                </a:solidFill>
              </a:uFill>
            </a:endParaRPr>
          </a:p>
          <a:p>
            <a:pPr lvl="0">
              <a:defRPr sz="1800">
                <a:solidFill>
                  <a:srgbClr val="000000"/>
                </a:solidFill>
                <a:uFillTx/>
              </a:defRPr>
            </a:pPr>
            <a:r>
              <a:rPr sz="3600">
                <a:solidFill>
                  <a:srgbClr val="FFFFFF"/>
                </a:solidFill>
                <a:uFill>
                  <a:solidFill>
                    <a:srgbClr val="008881"/>
                  </a:solidFill>
                </a:uFill>
              </a:rPr>
              <a:t>Who Presses The Button </a:t>
            </a:r>
            <a:endParaRPr sz="3600">
              <a:solidFill>
                <a:srgbClr val="FFFFFF"/>
              </a:solidFill>
              <a:uFill>
                <a:solidFill>
                  <a:srgbClr val="008881"/>
                </a:solidFill>
              </a:uFill>
            </a:endParaRPr>
          </a:p>
          <a:p>
            <a:pPr lvl="0">
              <a:defRPr sz="1800">
                <a:solidFill>
                  <a:srgbClr val="000000"/>
                </a:solidFill>
                <a:uFillTx/>
              </a:defRPr>
            </a:pPr>
            <a:r>
              <a:rPr sz="3600">
                <a:solidFill>
                  <a:srgbClr val="FFFFFF"/>
                </a:solidFill>
                <a:uFill>
                  <a:solidFill>
                    <a:srgbClr val="008881"/>
                  </a:solidFill>
                </a:uFill>
              </a:rPr>
              <a:t>For A Production Deployment?</a:t>
            </a:r>
          </a:p>
        </p:txBody>
      </p:sp>
      <p:sp>
        <p:nvSpPr>
          <p:cNvPr id="152" name="Shape 15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spTree>
  </p:cSld>
  <p:clrMapOvr>
    <a:masterClrMapping/>
  </p:clrMapOvr>
  <p:transition spd="fast" advClick="1">
    <p:push dir="l"/>
  </p:transition>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What Could Get In Jane’s Way?</a:t>
            </a:r>
          </a:p>
        </p:txBody>
      </p:sp>
      <p:sp>
        <p:nvSpPr>
          <p:cNvPr id="157" name="Shape 15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spTree>
  </p:cSld>
  <p:clrMapOvr>
    <a:masterClrMapping/>
  </p:clrMapOvr>
  <p:transition spd="slow" advClick="1">
    <p:dissolve/>
  </p:transition>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1" name="3399904953_38bf57e6fd_o.jpg"/>
          <p:cNvPicPr/>
          <p:nvPr/>
        </p:nvPicPr>
        <p:blipFill>
          <a:blip r:embed="rId3">
            <a:extLst/>
          </a:blip>
          <a:srcRect l="0" t="18120" r="0" b="18120"/>
          <a:stretch>
            <a:fillRect/>
          </a:stretch>
        </p:blipFill>
        <p:spPr>
          <a:xfrm>
            <a:off x="-1" y="-1"/>
            <a:ext cx="9144001" cy="4507993"/>
          </a:xfrm>
          <a:prstGeom prst="rect">
            <a:avLst/>
          </a:prstGeom>
          <a:ln w="12700">
            <a:miter lim="400000"/>
          </a:ln>
        </p:spPr>
      </p:pic>
      <p:sp>
        <p:nvSpPr>
          <p:cNvPr id="162" name="Shape 162"/>
          <p:cNvSpPr/>
          <p:nvPr>
            <p:ph type="title" idx="4294967295"/>
          </p:nvPr>
        </p:nvSpPr>
        <p:spPr>
          <a:xfrm>
            <a:off x="-1135" y="1459"/>
            <a:ext cx="9144001" cy="4507993"/>
          </a:xfrm>
          <a:prstGeom prst="rect">
            <a:avLst/>
          </a:prstGeom>
          <a:solidFill>
            <a:srgbClr val="DDDDDD">
              <a:alpha val="79785"/>
            </a:srgbClr>
          </a:solidFill>
        </p:spPr>
        <p:txBody>
          <a:bodyPr anchor="ctr"/>
          <a:lstStyle>
            <a:lvl1pPr algn="ctr">
              <a:defRPr sz="6000">
                <a:solidFill>
                  <a:srgbClr val="535353"/>
                </a:solidFill>
                <a:latin typeface="Avenir Next Demi Bold"/>
                <a:ea typeface="Avenir Next Demi Bold"/>
                <a:cs typeface="Avenir Next Demi Bold"/>
                <a:sym typeface="Avenir Next Demi Bold"/>
              </a:defRPr>
            </a:lvl1pPr>
          </a:lstStyle>
          <a:p>
            <a:pPr lvl="0">
              <a:defRPr sz="1800">
                <a:solidFill>
                  <a:srgbClr val="000000"/>
                </a:solidFill>
                <a:uFillTx/>
              </a:defRPr>
            </a:pPr>
            <a:r>
              <a:rPr sz="6000">
                <a:solidFill>
                  <a:srgbClr val="535353"/>
                </a:solidFill>
                <a:uFill>
                  <a:solidFill>
                    <a:srgbClr val="008881"/>
                  </a:solidFill>
                </a:uFill>
              </a:rPr>
              <a:t>Cycle Time</a:t>
            </a:r>
          </a:p>
        </p:txBody>
      </p:sp>
      <p:sp>
        <p:nvSpPr>
          <p:cNvPr id="163" name="Shape 163"/>
          <p:cNvSpPr/>
          <p:nvPr>
            <p:ph type="body" idx="1"/>
          </p:nvPr>
        </p:nvSpPr>
        <p:spPr>
          <a:prstGeom prst="rect">
            <a:avLst/>
          </a:prstGeom>
        </p:spPr>
        <p:txBody>
          <a:bodyPr/>
          <a:lstStyle/>
          <a:p>
            <a:pPr lvl="0">
              <a:defRPr sz="1800">
                <a:solidFill>
                  <a:srgbClr val="000000"/>
                </a:solidFill>
                <a:uFillTx/>
              </a:defRPr>
            </a:pPr>
            <a:r>
              <a:rPr sz="1100">
                <a:solidFill>
                  <a:srgbClr val="FFFFFF"/>
                </a:solidFill>
                <a:uFill>
                  <a:solidFill>
                    <a:srgbClr val="4D4D4D"/>
                  </a:solidFill>
                </a:uFill>
              </a:rPr>
              <a:t>www.flickr.com/photos/nnova/3399904953</a:t>
            </a:r>
          </a:p>
        </p:txBody>
      </p:sp>
      <p:sp>
        <p:nvSpPr>
          <p:cNvPr id="164" name="Shape 16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sp>
        <p:nvSpPr>
          <p:cNvPr id="165" name="Shape 165"/>
          <p:cNvSpPr/>
          <p:nvPr/>
        </p:nvSpPr>
        <p:spPr>
          <a:xfrm>
            <a:off x="1557654" y="3248172"/>
            <a:ext cx="6028691" cy="1132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lgn="ctr">
              <a:defRPr>
                <a:solidFill>
                  <a:srgbClr val="000000"/>
                </a:solidFill>
                <a:uFillTx/>
              </a:defRPr>
            </a:pPr>
            <a:r>
              <a:rPr i="1" sz="3000">
                <a:solidFill>
                  <a:srgbClr val="4D4D4D"/>
                </a:solidFill>
                <a:uFill>
                  <a:solidFill>
                    <a:srgbClr val="4D4D4D"/>
                  </a:solidFill>
                </a:uFill>
                <a:latin typeface="Avenir Next Demi Bold"/>
                <a:ea typeface="Avenir Next Demi Bold"/>
                <a:cs typeface="Avenir Next Demi Bold"/>
                <a:sym typeface="Avenir Next Demi Bold"/>
              </a:rPr>
              <a:t>How Long Does It Take To Deploy</a:t>
            </a:r>
            <a:endParaRPr i="1" sz="3000">
              <a:solidFill>
                <a:srgbClr val="4D4D4D"/>
              </a:solidFill>
              <a:uFill>
                <a:solidFill>
                  <a:srgbClr val="4D4D4D"/>
                </a:solidFill>
              </a:uFill>
              <a:latin typeface="Avenir Next Demi Bold"/>
              <a:ea typeface="Avenir Next Demi Bold"/>
              <a:cs typeface="Avenir Next Demi Bold"/>
              <a:sym typeface="Avenir Next Demi Bold"/>
            </a:endParaRPr>
          </a:p>
          <a:p>
            <a:pPr lvl="0" algn="ctr">
              <a:defRPr>
                <a:solidFill>
                  <a:srgbClr val="000000"/>
                </a:solidFill>
                <a:uFillTx/>
              </a:defRPr>
            </a:pPr>
            <a:r>
              <a:rPr i="1" sz="3000">
                <a:solidFill>
                  <a:srgbClr val="4D4D4D"/>
                </a:solidFill>
                <a:uFill>
                  <a:solidFill>
                    <a:srgbClr val="4D4D4D"/>
                  </a:solidFill>
                </a:uFill>
                <a:latin typeface="Avenir Next Demi Bold"/>
                <a:ea typeface="Avenir Next Demi Bold"/>
                <a:cs typeface="Avenir Next Demi Bold"/>
                <a:sym typeface="Avenir Next Demi Bold"/>
              </a:rPr>
              <a:t>One Line Of Code To Production?</a:t>
            </a:r>
          </a:p>
        </p:txBody>
      </p:sp>
    </p:spTree>
  </p:cSld>
  <p:clrMapOvr>
    <a:masterClrMapping/>
  </p:clrMapOvr>
  <p:transition spd="slow"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9" grpId="1" fill="hold">
                                  <p:stCondLst>
                                    <p:cond delay="0"/>
                                  </p:stCondLst>
                                  <p:iterate type="el" backwards="0">
                                    <p:tmAbs val="0"/>
                                  </p:iterate>
                                  <p:childTnLst>
                                    <p:set>
                                      <p:cBhvr>
                                        <p:cTn id="6" fill="hold"/>
                                        <p:tgtEl>
                                          <p:spTgt spid="162"/>
                                        </p:tgtEl>
                                        <p:attrNameLst>
                                          <p:attrName>style.visibility</p:attrName>
                                        </p:attrNameLst>
                                      </p:cBhvr>
                                      <p:to>
                                        <p:strVal val="visible"/>
                                      </p:to>
                                    </p:set>
                                    <p:animEffect filter="dissolve" transition="in">
                                      <p:cBhvr>
                                        <p:cTn id="7" dur="15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0" presetID="9" grpId="2" fill="hold">
                                  <p:stCondLst>
                                    <p:cond delay="0"/>
                                  </p:stCondLst>
                                  <p:iterate type="el" backwards="0">
                                    <p:tmAbs val="0"/>
                                  </p:iterate>
                                  <p:childTnLst>
                                    <p:set>
                                      <p:cBhvr>
                                        <p:cTn id="11" fill="hold"/>
                                        <p:tgtEl>
                                          <p:spTgt spid="165"/>
                                        </p:tgtEl>
                                        <p:attrNameLst>
                                          <p:attrName>style.visibility</p:attrName>
                                        </p:attrNameLst>
                                      </p:cBhvr>
                                      <p:to>
                                        <p:strVal val="visible"/>
                                      </p:to>
                                    </p:set>
                                    <p:animEffect filter="dissolve" transition="in">
                                      <p:cBhvr>
                                        <p:cTn id="12" dur="5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5" grpId="2"/>
      <p:bldP build="whole" bldLvl="1" animBg="1" rev="0" advAuto="0" spid="162"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9" name="6334224428_cbab41ed68_o.jpg"/>
          <p:cNvPicPr/>
          <p:nvPr/>
        </p:nvPicPr>
        <p:blipFill>
          <a:blip r:embed="rId3">
            <a:extLst/>
          </a:blip>
          <a:srcRect l="0" t="12979" r="0" b="12979"/>
          <a:stretch>
            <a:fillRect/>
          </a:stretch>
        </p:blipFill>
        <p:spPr>
          <a:xfrm>
            <a:off x="-1" y="0"/>
            <a:ext cx="9144001" cy="4507992"/>
          </a:xfrm>
          <a:prstGeom prst="rect">
            <a:avLst/>
          </a:prstGeom>
          <a:ln w="12700">
            <a:miter lim="400000"/>
          </a:ln>
        </p:spPr>
      </p:pic>
      <p:sp>
        <p:nvSpPr>
          <p:cNvPr id="170" name="Shape 170"/>
          <p:cNvSpPr/>
          <p:nvPr>
            <p:ph type="title" idx="4294967295"/>
          </p:nvPr>
        </p:nvSpPr>
        <p:spPr>
          <a:xfrm>
            <a:off x="-1135" y="1459"/>
            <a:ext cx="9144001" cy="4507993"/>
          </a:xfrm>
          <a:prstGeom prst="rect">
            <a:avLst/>
          </a:prstGeom>
          <a:solidFill>
            <a:srgbClr val="DDDDDD">
              <a:alpha val="79785"/>
            </a:srgbClr>
          </a:solidFill>
        </p:spPr>
        <p:txBody>
          <a:bodyPr anchor="ctr"/>
          <a:lstStyle>
            <a:lvl1pPr algn="ctr">
              <a:defRPr sz="6000">
                <a:solidFill>
                  <a:srgbClr val="535353"/>
                </a:solidFill>
                <a:latin typeface="Avenir Next Demi Bold"/>
                <a:ea typeface="Avenir Next Demi Bold"/>
                <a:cs typeface="Avenir Next Demi Bold"/>
                <a:sym typeface="Avenir Next Demi Bold"/>
              </a:defRPr>
            </a:lvl1pPr>
          </a:lstStyle>
          <a:p>
            <a:pPr lvl="0">
              <a:defRPr sz="1800">
                <a:solidFill>
                  <a:srgbClr val="000000"/>
                </a:solidFill>
                <a:uFillTx/>
              </a:defRPr>
            </a:pPr>
            <a:r>
              <a:rPr sz="6000">
                <a:solidFill>
                  <a:srgbClr val="535353"/>
                </a:solidFill>
                <a:uFill>
                  <a:solidFill>
                    <a:srgbClr val="008881"/>
                  </a:solidFill>
                </a:uFill>
              </a:rPr>
              <a:t>Silos</a:t>
            </a:r>
          </a:p>
        </p:txBody>
      </p:sp>
      <p:sp>
        <p:nvSpPr>
          <p:cNvPr id="171" name="Shape 171"/>
          <p:cNvSpPr/>
          <p:nvPr>
            <p:ph type="body" idx="1"/>
          </p:nvPr>
        </p:nvSpPr>
        <p:spPr>
          <a:prstGeom prst="rect">
            <a:avLst/>
          </a:prstGeom>
        </p:spPr>
        <p:txBody>
          <a:bodyPr/>
          <a:lstStyle/>
          <a:p>
            <a:pPr lvl="0">
              <a:defRPr sz="1800">
                <a:solidFill>
                  <a:srgbClr val="000000"/>
                </a:solidFill>
                <a:uFillTx/>
              </a:defRPr>
            </a:pPr>
            <a:r>
              <a:rPr sz="1100">
                <a:solidFill>
                  <a:srgbClr val="FFFFFF"/>
                </a:solidFill>
                <a:uFill>
                  <a:solidFill>
                    <a:srgbClr val="4D4D4D"/>
                  </a:solidFill>
                </a:uFill>
              </a:rPr>
              <a:t>www.flickr.com/photos/denimdave/6334224428</a:t>
            </a:r>
          </a:p>
        </p:txBody>
      </p:sp>
      <p:sp>
        <p:nvSpPr>
          <p:cNvPr id="172" name="Shape 17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sp>
        <p:nvSpPr>
          <p:cNvPr id="173" name="Shape 173"/>
          <p:cNvSpPr/>
          <p:nvPr/>
        </p:nvSpPr>
        <p:spPr>
          <a:xfrm>
            <a:off x="1671002" y="3248172"/>
            <a:ext cx="5801996" cy="612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i="1" sz="3000">
                <a:latin typeface="Avenir Next Demi Bold"/>
                <a:ea typeface="Avenir Next Demi Bold"/>
                <a:cs typeface="Avenir Next Demi Bold"/>
                <a:sym typeface="Avenir Next Demi Bold"/>
              </a:defRPr>
            </a:lvl1pPr>
          </a:lstStyle>
          <a:p>
            <a:pPr lvl="0">
              <a:defRPr i="0" sz="1800">
                <a:solidFill>
                  <a:srgbClr val="000000"/>
                </a:solidFill>
                <a:uFillTx/>
              </a:defRPr>
            </a:pPr>
            <a:r>
              <a:rPr i="1" sz="3000">
                <a:solidFill>
                  <a:srgbClr val="4D4D4D"/>
                </a:solidFill>
                <a:uFill>
                  <a:solidFill>
                    <a:srgbClr val="4D4D4D"/>
                  </a:solidFill>
                </a:uFill>
              </a:rPr>
              <a:t>… But We Have A DevOps Team!</a:t>
            </a:r>
          </a:p>
        </p:txBody>
      </p:sp>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9" grpId="1" fill="hold">
                                  <p:stCondLst>
                                    <p:cond delay="0"/>
                                  </p:stCondLst>
                                  <p:iterate type="el" backwards="0">
                                    <p:tmAbs val="0"/>
                                  </p:iterate>
                                  <p:childTnLst>
                                    <p:set>
                                      <p:cBhvr>
                                        <p:cTn id="6" fill="hold"/>
                                        <p:tgtEl>
                                          <p:spTgt spid="170"/>
                                        </p:tgtEl>
                                        <p:attrNameLst>
                                          <p:attrName>style.visibility</p:attrName>
                                        </p:attrNameLst>
                                      </p:cBhvr>
                                      <p:to>
                                        <p:strVal val="visible"/>
                                      </p:to>
                                    </p:set>
                                    <p:animEffect filter="dissolve" transition="in">
                                      <p:cBhvr>
                                        <p:cTn id="7" dur="15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0" presetID="9" grpId="2" fill="hold">
                                  <p:stCondLst>
                                    <p:cond delay="0"/>
                                  </p:stCondLst>
                                  <p:iterate type="el" backwards="0">
                                    <p:tmAbs val="0"/>
                                  </p:iterate>
                                  <p:childTnLst>
                                    <p:set>
                                      <p:cBhvr>
                                        <p:cTn id="11" fill="hold"/>
                                        <p:tgtEl>
                                          <p:spTgt spid="173"/>
                                        </p:tgtEl>
                                        <p:attrNameLst>
                                          <p:attrName>style.visibility</p:attrName>
                                        </p:attrNameLst>
                                      </p:cBhvr>
                                      <p:to>
                                        <p:strVal val="visible"/>
                                      </p:to>
                                    </p:set>
                                    <p:animEffect filter="dissolve" transition="in">
                                      <p:cBhvr>
                                        <p:cTn id="12" dur="5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3" grpId="2"/>
      <p:bldP build="whole" bldLvl="1" animBg="1" rev="0" advAuto="0" spid="170"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7" name="4843051331_90b3d73197_o.jpg"/>
          <p:cNvPicPr/>
          <p:nvPr/>
        </p:nvPicPr>
        <p:blipFill>
          <a:blip r:embed="rId3">
            <a:extLst/>
          </a:blip>
          <a:srcRect l="0" t="13025" r="0" b="13025"/>
          <a:stretch>
            <a:fillRect/>
          </a:stretch>
        </p:blipFill>
        <p:spPr>
          <a:xfrm>
            <a:off x="-1" y="-1"/>
            <a:ext cx="9144001" cy="4507993"/>
          </a:xfrm>
          <a:prstGeom prst="rect">
            <a:avLst/>
          </a:prstGeom>
          <a:ln w="12700">
            <a:miter lim="400000"/>
          </a:ln>
        </p:spPr>
      </p:pic>
      <p:sp>
        <p:nvSpPr>
          <p:cNvPr id="178" name="Shape 178"/>
          <p:cNvSpPr/>
          <p:nvPr>
            <p:ph type="title" idx="4294967295"/>
          </p:nvPr>
        </p:nvSpPr>
        <p:spPr>
          <a:xfrm>
            <a:off x="-1135" y="1459"/>
            <a:ext cx="9144001" cy="4507993"/>
          </a:xfrm>
          <a:prstGeom prst="rect">
            <a:avLst/>
          </a:prstGeom>
          <a:solidFill>
            <a:srgbClr val="DDDDDD">
              <a:alpha val="79785"/>
            </a:srgbClr>
          </a:solidFill>
        </p:spPr>
        <p:txBody>
          <a:bodyPr anchor="ctr"/>
          <a:lstStyle>
            <a:lvl1pPr algn="ctr">
              <a:defRPr sz="6000">
                <a:solidFill>
                  <a:srgbClr val="535353"/>
                </a:solidFill>
                <a:latin typeface="Avenir Next Demi Bold"/>
                <a:ea typeface="Avenir Next Demi Bold"/>
                <a:cs typeface="Avenir Next Demi Bold"/>
                <a:sym typeface="Avenir Next Demi Bold"/>
              </a:defRPr>
            </a:lvl1pPr>
          </a:lstStyle>
          <a:p>
            <a:pPr lvl="0">
              <a:defRPr sz="1800">
                <a:solidFill>
                  <a:srgbClr val="000000"/>
                </a:solidFill>
                <a:uFillTx/>
              </a:defRPr>
            </a:pPr>
            <a:r>
              <a:rPr sz="6000">
                <a:solidFill>
                  <a:srgbClr val="535353"/>
                </a:solidFill>
                <a:uFill>
                  <a:solidFill>
                    <a:srgbClr val="008881"/>
                  </a:solidFill>
                </a:uFill>
              </a:rPr>
              <a:t>Process</a:t>
            </a:r>
          </a:p>
        </p:txBody>
      </p:sp>
      <p:sp>
        <p:nvSpPr>
          <p:cNvPr id="179" name="Shape 179"/>
          <p:cNvSpPr/>
          <p:nvPr>
            <p:ph type="body" idx="1"/>
          </p:nvPr>
        </p:nvSpPr>
        <p:spPr>
          <a:prstGeom prst="rect">
            <a:avLst/>
          </a:prstGeom>
        </p:spPr>
        <p:txBody>
          <a:bodyPr/>
          <a:lstStyle/>
          <a:p>
            <a:pPr lvl="0">
              <a:defRPr sz="1800">
                <a:solidFill>
                  <a:srgbClr val="000000"/>
                </a:solidFill>
                <a:uFillTx/>
              </a:defRPr>
            </a:pPr>
            <a:r>
              <a:rPr sz="1100">
                <a:solidFill>
                  <a:srgbClr val="FFFFFF"/>
                </a:solidFill>
                <a:uFill>
                  <a:solidFill>
                    <a:srgbClr val="4D4D4D"/>
                  </a:solidFill>
                </a:uFill>
              </a:rPr>
              <a:t>www.flickr.com/photos/kevgilmour/4843051331</a:t>
            </a:r>
          </a:p>
        </p:txBody>
      </p:sp>
      <p:sp>
        <p:nvSpPr>
          <p:cNvPr id="180" name="Shape 18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sp>
        <p:nvSpPr>
          <p:cNvPr id="181" name="Shape 181"/>
          <p:cNvSpPr/>
          <p:nvPr/>
        </p:nvSpPr>
        <p:spPr>
          <a:xfrm>
            <a:off x="1356677" y="3248172"/>
            <a:ext cx="6430646" cy="612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i="1" sz="3000">
                <a:latin typeface="Avenir Next Demi Bold"/>
                <a:ea typeface="Avenir Next Demi Bold"/>
                <a:cs typeface="Avenir Next Demi Bold"/>
                <a:sym typeface="Avenir Next Demi Bold"/>
              </a:defRPr>
            </a:lvl1pPr>
          </a:lstStyle>
          <a:p>
            <a:pPr lvl="0">
              <a:defRPr i="0" sz="1800">
                <a:solidFill>
                  <a:srgbClr val="000000"/>
                </a:solidFill>
                <a:uFillTx/>
              </a:defRPr>
            </a:pPr>
            <a:r>
              <a:rPr i="1" sz="3000">
                <a:solidFill>
                  <a:srgbClr val="4D4D4D"/>
                </a:solidFill>
                <a:uFill>
                  <a:solidFill>
                    <a:srgbClr val="4D4D4D"/>
                  </a:solidFill>
                </a:uFill>
              </a:rPr>
              <a:t>You Need To Open A Ticket For That!</a:t>
            </a:r>
          </a:p>
        </p:txBody>
      </p:sp>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9" grpId="1" fill="hold">
                                  <p:stCondLst>
                                    <p:cond delay="0"/>
                                  </p:stCondLst>
                                  <p:iterate type="el" backwards="0">
                                    <p:tmAbs val="0"/>
                                  </p:iterate>
                                  <p:childTnLst>
                                    <p:set>
                                      <p:cBhvr>
                                        <p:cTn id="6" fill="hold"/>
                                        <p:tgtEl>
                                          <p:spTgt spid="178"/>
                                        </p:tgtEl>
                                        <p:attrNameLst>
                                          <p:attrName>style.visibility</p:attrName>
                                        </p:attrNameLst>
                                      </p:cBhvr>
                                      <p:to>
                                        <p:strVal val="visible"/>
                                      </p:to>
                                    </p:set>
                                    <p:animEffect filter="dissolve" transition="in">
                                      <p:cBhvr>
                                        <p:cTn id="7" dur="1500"/>
                                        <p:tgtEl>
                                          <p:spTgt spid="178"/>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0" presetID="9" grpId="2" fill="hold">
                                  <p:stCondLst>
                                    <p:cond delay="0"/>
                                  </p:stCondLst>
                                  <p:iterate type="el" backwards="0">
                                    <p:tmAbs val="0"/>
                                  </p:iterate>
                                  <p:childTnLst>
                                    <p:set>
                                      <p:cBhvr>
                                        <p:cTn id="11" fill="hold"/>
                                        <p:tgtEl>
                                          <p:spTgt spid="181"/>
                                        </p:tgtEl>
                                        <p:attrNameLst>
                                          <p:attrName>style.visibility</p:attrName>
                                        </p:attrNameLst>
                                      </p:cBhvr>
                                      <p:to>
                                        <p:strVal val="visible"/>
                                      </p:to>
                                    </p:set>
                                    <p:animEffect filter="dissolve" transition="in">
                                      <p:cBhvr>
                                        <p:cTn id="12" dur="5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8" grpId="1"/>
      <p:bldP build="whole" bldLvl="1" animBg="1" rev="0" advAuto="0" spid="181" grpId="2"/>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5" name="5450456783_1785d7f7d5_o.jpg"/>
          <p:cNvPicPr/>
          <p:nvPr/>
        </p:nvPicPr>
        <p:blipFill>
          <a:blip r:embed="rId3">
            <a:extLst/>
          </a:blip>
          <a:srcRect l="0" t="13043" r="0" b="13043"/>
          <a:stretch>
            <a:fillRect/>
          </a:stretch>
        </p:blipFill>
        <p:spPr>
          <a:xfrm>
            <a:off x="-1" y="-1"/>
            <a:ext cx="9144001" cy="4507993"/>
          </a:xfrm>
          <a:prstGeom prst="rect">
            <a:avLst/>
          </a:prstGeom>
          <a:ln w="12700">
            <a:miter lim="400000"/>
          </a:ln>
        </p:spPr>
      </p:pic>
      <p:sp>
        <p:nvSpPr>
          <p:cNvPr id="186" name="Shape 186"/>
          <p:cNvSpPr/>
          <p:nvPr>
            <p:ph type="title" idx="4294967295"/>
          </p:nvPr>
        </p:nvSpPr>
        <p:spPr>
          <a:xfrm>
            <a:off x="-1135" y="1459"/>
            <a:ext cx="9144001" cy="4507993"/>
          </a:xfrm>
          <a:prstGeom prst="rect">
            <a:avLst/>
          </a:prstGeom>
          <a:solidFill>
            <a:srgbClr val="DDDDDD">
              <a:alpha val="79785"/>
            </a:srgbClr>
          </a:solidFill>
        </p:spPr>
        <p:txBody>
          <a:bodyPr anchor="ctr"/>
          <a:lstStyle>
            <a:lvl1pPr algn="ctr">
              <a:defRPr sz="6000">
                <a:solidFill>
                  <a:srgbClr val="535353"/>
                </a:solidFill>
                <a:latin typeface="Avenir Next Demi Bold"/>
                <a:ea typeface="Avenir Next Demi Bold"/>
                <a:cs typeface="Avenir Next Demi Bold"/>
                <a:sym typeface="Avenir Next Demi Bold"/>
              </a:defRPr>
            </a:lvl1pPr>
          </a:lstStyle>
          <a:p>
            <a:pPr lvl="0">
              <a:defRPr sz="1800">
                <a:solidFill>
                  <a:srgbClr val="000000"/>
                </a:solidFill>
                <a:uFillTx/>
              </a:defRPr>
            </a:pPr>
            <a:r>
              <a:rPr sz="6000">
                <a:solidFill>
                  <a:srgbClr val="535353"/>
                </a:solidFill>
                <a:uFill>
                  <a:solidFill>
                    <a:srgbClr val="008881"/>
                  </a:solidFill>
                </a:uFill>
              </a:rPr>
              <a:t>Feedback Loop</a:t>
            </a:r>
          </a:p>
        </p:txBody>
      </p:sp>
      <p:sp>
        <p:nvSpPr>
          <p:cNvPr id="187" name="Shape 187"/>
          <p:cNvSpPr/>
          <p:nvPr>
            <p:ph type="body" idx="1"/>
          </p:nvPr>
        </p:nvSpPr>
        <p:spPr>
          <a:prstGeom prst="rect">
            <a:avLst/>
          </a:prstGeom>
        </p:spPr>
        <p:txBody>
          <a:bodyPr/>
          <a:lstStyle/>
          <a:p>
            <a:pPr lvl="0">
              <a:defRPr sz="1800">
                <a:solidFill>
                  <a:srgbClr val="000000"/>
                </a:solidFill>
                <a:uFillTx/>
              </a:defRPr>
            </a:pPr>
            <a:r>
              <a:rPr sz="1100">
                <a:solidFill>
                  <a:srgbClr val="FFFFFF"/>
                </a:solidFill>
                <a:uFill>
                  <a:solidFill>
                    <a:srgbClr val="4D4D4D"/>
                  </a:solidFill>
                </a:uFill>
              </a:rPr>
              <a:t>www.flickr.com/photos/tenspeedphotography/5450456783</a:t>
            </a:r>
          </a:p>
        </p:txBody>
      </p:sp>
      <p:sp>
        <p:nvSpPr>
          <p:cNvPr id="188" name="Shape 18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sp>
        <p:nvSpPr>
          <p:cNvPr id="189" name="Shape 189"/>
          <p:cNvSpPr/>
          <p:nvPr/>
        </p:nvSpPr>
        <p:spPr>
          <a:xfrm>
            <a:off x="1591945" y="3248172"/>
            <a:ext cx="5960111" cy="612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i="1" sz="3000">
                <a:latin typeface="Avenir Next Demi Bold"/>
                <a:ea typeface="Avenir Next Demi Bold"/>
                <a:cs typeface="Avenir Next Demi Bold"/>
                <a:sym typeface="Avenir Next Demi Bold"/>
              </a:defRPr>
            </a:lvl1pPr>
          </a:lstStyle>
          <a:p>
            <a:pPr lvl="0">
              <a:defRPr i="0" sz="1800">
                <a:solidFill>
                  <a:srgbClr val="000000"/>
                </a:solidFill>
                <a:uFillTx/>
              </a:defRPr>
            </a:pPr>
            <a:r>
              <a:rPr i="1" sz="3000">
                <a:solidFill>
                  <a:srgbClr val="4D4D4D"/>
                </a:solidFill>
                <a:uFill>
                  <a:solidFill>
                    <a:srgbClr val="4D4D4D"/>
                  </a:solidFill>
                </a:uFill>
              </a:rPr>
              <a:t>Are We Building The Right Thing?</a:t>
            </a:r>
          </a:p>
        </p:txBody>
      </p:sp>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9" grpId="1" fill="hold">
                                  <p:stCondLst>
                                    <p:cond delay="0"/>
                                  </p:stCondLst>
                                  <p:iterate type="el" backwards="0">
                                    <p:tmAbs val="0"/>
                                  </p:iterate>
                                  <p:childTnLst>
                                    <p:set>
                                      <p:cBhvr>
                                        <p:cTn id="6" fill="hold"/>
                                        <p:tgtEl>
                                          <p:spTgt spid="186"/>
                                        </p:tgtEl>
                                        <p:attrNameLst>
                                          <p:attrName>style.visibility</p:attrName>
                                        </p:attrNameLst>
                                      </p:cBhvr>
                                      <p:to>
                                        <p:strVal val="visible"/>
                                      </p:to>
                                    </p:set>
                                    <p:animEffect filter="dissolve" transition="in">
                                      <p:cBhvr>
                                        <p:cTn id="7" dur="1500"/>
                                        <p:tgtEl>
                                          <p:spTgt spid="186"/>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0" presetID="9" grpId="2" fill="hold">
                                  <p:stCondLst>
                                    <p:cond delay="0"/>
                                  </p:stCondLst>
                                  <p:iterate type="el" backwards="0">
                                    <p:tmAbs val="0"/>
                                  </p:iterate>
                                  <p:childTnLst>
                                    <p:set>
                                      <p:cBhvr>
                                        <p:cTn id="11" fill="hold"/>
                                        <p:tgtEl>
                                          <p:spTgt spid="189"/>
                                        </p:tgtEl>
                                        <p:attrNameLst>
                                          <p:attrName>style.visibility</p:attrName>
                                        </p:attrNameLst>
                                      </p:cBhvr>
                                      <p:to>
                                        <p:strVal val="visible"/>
                                      </p:to>
                                    </p:set>
                                    <p:animEffect filter="dissolve" transition="in">
                                      <p:cBhvr>
                                        <p:cTn id="12" dur="5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9" grpId="2"/>
      <p:bldP build="whole" bldLvl="1" animBg="1" rev="0" advAuto="0" spid="186"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nvSpPr>
        <p:spPr>
          <a:xfrm>
            <a:off x="-1" y="-2096"/>
            <a:ext cx="9144001" cy="4505326"/>
          </a:xfrm>
          <a:prstGeom prst="rect">
            <a:avLst/>
          </a:prstGeom>
          <a:solidFill>
            <a:srgbClr val="BF1214"/>
          </a:solidFill>
          <a:ln w="12700">
            <a:miter lim="400000"/>
          </a:ln>
        </p:spPr>
        <p:txBody>
          <a:bodyPr lIns="0" tIns="0" rIns="0" bIns="0" anchor="ctr"/>
          <a:lstStyle/>
          <a:p>
            <a:pPr lvl="0"/>
          </a:p>
        </p:txBody>
      </p:sp>
      <p:pic>
        <p:nvPicPr>
          <p:cNvPr id="194" name="pasted-image.png"/>
          <p:cNvPicPr/>
          <p:nvPr/>
        </p:nvPicPr>
        <p:blipFill>
          <a:blip r:embed="rId3">
            <a:extLst/>
          </a:blip>
          <a:srcRect l="0" t="0" r="0" b="0"/>
          <a:stretch>
            <a:fillRect/>
          </a:stretch>
        </p:blipFill>
        <p:spPr>
          <a:xfrm>
            <a:off x="1565828" y="0"/>
            <a:ext cx="6010657" cy="4500563"/>
          </a:xfrm>
          <a:prstGeom prst="rect">
            <a:avLst/>
          </a:prstGeom>
          <a:ln w="12700">
            <a:miter lim="400000"/>
          </a:ln>
        </p:spPr>
      </p:pic>
      <p:sp>
        <p:nvSpPr>
          <p:cNvPr id="195" name="Shape 195"/>
          <p:cNvSpPr/>
          <p:nvPr/>
        </p:nvSpPr>
        <p:spPr>
          <a:xfrm>
            <a:off x="-4743" y="6751"/>
            <a:ext cx="9148764" cy="4500563"/>
          </a:xfrm>
          <a:prstGeom prst="rect">
            <a:avLst/>
          </a:prstGeom>
          <a:solidFill>
            <a:srgbClr val="FFFFFF">
              <a:alpha val="50360"/>
            </a:srgbClr>
          </a:solidFill>
          <a:ln w="12700">
            <a:miter lim="400000"/>
          </a:ln>
        </p:spPr>
        <p:txBody>
          <a:bodyPr lIns="0" tIns="0" rIns="0" bIns="0" anchor="ctr"/>
          <a:lstStyle/>
          <a:p>
            <a:pPr lvl="0"/>
          </a:p>
        </p:txBody>
      </p:sp>
      <p:sp>
        <p:nvSpPr>
          <p:cNvPr id="196" name="Shape 196"/>
          <p:cNvSpPr/>
          <p:nvPr>
            <p:ph type="body" idx="1"/>
          </p:nvPr>
        </p:nvSpPr>
        <p:spPr>
          <a:prstGeom prst="rect">
            <a:avLst/>
          </a:prstGeom>
        </p:spPr>
        <p:txBody>
          <a:bodyPr/>
          <a:lstStyle/>
          <a:p>
            <a:pPr lvl="0"/>
          </a:p>
        </p:txBody>
      </p:sp>
      <p:sp>
        <p:nvSpPr>
          <p:cNvPr id="197" name="Shape 19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sp>
        <p:nvSpPr>
          <p:cNvPr id="198" name="Shape 198"/>
          <p:cNvSpPr/>
          <p:nvPr>
            <p:ph type="title" idx="4294967295"/>
          </p:nvPr>
        </p:nvSpPr>
        <p:spPr>
          <a:xfrm>
            <a:off x="-1135" y="-8318"/>
            <a:ext cx="9144001" cy="4517770"/>
          </a:xfrm>
          <a:prstGeom prst="rect">
            <a:avLst/>
          </a:prstGeom>
          <a:solidFill>
            <a:srgbClr val="A7A7A7">
              <a:alpha val="79785"/>
            </a:srgbClr>
          </a:solidFill>
        </p:spPr>
        <p:txBody>
          <a:bodyPr anchor="ctr"/>
          <a:lstStyle>
            <a:lvl1pPr algn="ctr">
              <a:defRPr sz="6000">
                <a:solidFill>
                  <a:srgbClr val="535353"/>
                </a:solidFill>
                <a:latin typeface="Avenir Next Demi Bold"/>
                <a:ea typeface="Avenir Next Demi Bold"/>
                <a:cs typeface="Avenir Next Demi Bold"/>
                <a:sym typeface="Avenir Next Demi Bold"/>
              </a:defRPr>
            </a:lvl1pPr>
          </a:lstStyle>
          <a:p>
            <a:pPr lvl="0">
              <a:defRPr sz="1800">
                <a:solidFill>
                  <a:srgbClr val="000000"/>
                </a:solidFill>
                <a:uFillTx/>
              </a:defRPr>
            </a:pPr>
            <a:r>
              <a:rPr sz="6000">
                <a:solidFill>
                  <a:srgbClr val="535353"/>
                </a:solidFill>
                <a:uFill>
                  <a:solidFill>
                    <a:srgbClr val="008881"/>
                  </a:solidFill>
                </a:uFill>
              </a:rPr>
              <a:t>Change</a:t>
            </a:r>
          </a:p>
        </p:txBody>
      </p:sp>
      <p:sp>
        <p:nvSpPr>
          <p:cNvPr id="199" name="Shape 199"/>
          <p:cNvSpPr/>
          <p:nvPr/>
        </p:nvSpPr>
        <p:spPr>
          <a:xfrm>
            <a:off x="397128" y="3248172"/>
            <a:ext cx="8349743" cy="1132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lgn="ctr">
              <a:defRPr>
                <a:solidFill>
                  <a:srgbClr val="000000"/>
                </a:solidFill>
                <a:uFillTx/>
              </a:defRPr>
            </a:pPr>
            <a:r>
              <a:rPr i="1" sz="3000">
                <a:solidFill>
                  <a:srgbClr val="4D4D4D"/>
                </a:solidFill>
                <a:uFill>
                  <a:solidFill>
                    <a:srgbClr val="4D4D4D"/>
                  </a:solidFill>
                </a:uFill>
                <a:latin typeface="Avenir Next Demi Bold"/>
                <a:ea typeface="Avenir Next Demi Bold"/>
                <a:cs typeface="Avenir Next Demi Bold"/>
                <a:sym typeface="Avenir Next Demi Bold"/>
              </a:rPr>
              <a:t>Production Breaks When Changes Are Made (!)</a:t>
            </a:r>
            <a:endParaRPr i="1" sz="3000">
              <a:solidFill>
                <a:srgbClr val="4D4D4D"/>
              </a:solidFill>
              <a:uFill>
                <a:solidFill>
                  <a:srgbClr val="4D4D4D"/>
                </a:solidFill>
              </a:uFill>
              <a:latin typeface="Avenir Next Demi Bold"/>
              <a:ea typeface="Avenir Next Demi Bold"/>
              <a:cs typeface="Avenir Next Demi Bold"/>
              <a:sym typeface="Avenir Next Demi Bold"/>
            </a:endParaRPr>
          </a:p>
          <a:p>
            <a:pPr lvl="0" algn="ctr">
              <a:defRPr>
                <a:solidFill>
                  <a:srgbClr val="000000"/>
                </a:solidFill>
                <a:uFillTx/>
              </a:defRPr>
            </a:pPr>
            <a:r>
              <a:rPr i="1" sz="3000">
                <a:solidFill>
                  <a:srgbClr val="4D4D4D"/>
                </a:solidFill>
                <a:uFill>
                  <a:solidFill>
                    <a:srgbClr val="4D4D4D"/>
                  </a:solidFill>
                </a:uFill>
                <a:latin typeface="Avenir Next Demi Bold"/>
                <a:ea typeface="Avenir Next Demi Bold"/>
                <a:cs typeface="Avenir Next Demi Bold"/>
                <a:sym typeface="Avenir Next Demi Bold"/>
              </a:rPr>
              <a:t>… Right?</a:t>
            </a:r>
          </a:p>
        </p:txBody>
      </p:sp>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9" grpId="1" fill="hold">
                                  <p:stCondLst>
                                    <p:cond delay="0"/>
                                  </p:stCondLst>
                                  <p:iterate type="el" backwards="0">
                                    <p:tmAbs val="0"/>
                                  </p:iterate>
                                  <p:childTnLst>
                                    <p:set>
                                      <p:cBhvr>
                                        <p:cTn id="6" fill="hold"/>
                                        <p:tgtEl>
                                          <p:spTgt spid="195"/>
                                        </p:tgtEl>
                                        <p:attrNameLst>
                                          <p:attrName>style.visibility</p:attrName>
                                        </p:attrNameLst>
                                      </p:cBhvr>
                                      <p:to>
                                        <p:strVal val="visible"/>
                                      </p:to>
                                    </p:set>
                                    <p:animEffect filter="dissolve" transition="in">
                                      <p:cBhvr>
                                        <p:cTn id="7" dur="500"/>
                                        <p:tgtEl>
                                          <p:spTgt spid="195"/>
                                        </p:tgtEl>
                                      </p:cBhvr>
                                    </p:animEffect>
                                  </p:childTnLst>
                                </p:cTn>
                              </p:par>
                            </p:childTnLst>
                          </p:cTn>
                        </p:par>
                        <p:par>
                          <p:cTn id="8" fill="hold">
                            <p:stCondLst>
                              <p:cond delay="500"/>
                            </p:stCondLst>
                            <p:childTnLst>
                              <p:par>
                                <p:cTn id="9" nodeType="afterEffect" presetClass="entr" presetSubtype="0" presetID="9" grpId="2" fill="hold">
                                  <p:stCondLst>
                                    <p:cond delay="0"/>
                                  </p:stCondLst>
                                  <p:iterate type="el" backwards="0">
                                    <p:tmAbs val="0"/>
                                  </p:iterate>
                                  <p:childTnLst>
                                    <p:set>
                                      <p:cBhvr>
                                        <p:cTn id="10" fill="hold"/>
                                        <p:tgtEl>
                                          <p:spTgt spid="198"/>
                                        </p:tgtEl>
                                        <p:attrNameLst>
                                          <p:attrName>style.visibility</p:attrName>
                                        </p:attrNameLst>
                                      </p:cBhvr>
                                      <p:to>
                                        <p:strVal val="visible"/>
                                      </p:to>
                                    </p:set>
                                    <p:animEffect filter="dissolve" transition="in">
                                      <p:cBhvr>
                                        <p:cTn id="11" dur="1500"/>
                                        <p:tgtEl>
                                          <p:spTgt spid="198"/>
                                        </p:tgtEl>
                                      </p:cBhvr>
                                    </p:animEffect>
                                  </p:childTnLst>
                                </p:cTn>
                              </p:par>
                            </p:childTnLst>
                          </p:cTn>
                        </p:par>
                      </p:childTnLst>
                    </p:cTn>
                  </p:par>
                  <p:par>
                    <p:cTn id="12" fill="hold">
                      <p:stCondLst>
                        <p:cond delay="indefinite"/>
                      </p:stCondLst>
                      <p:childTnLst>
                        <p:par>
                          <p:cTn id="13" fill="hold">
                            <p:stCondLst>
                              <p:cond delay="0"/>
                            </p:stCondLst>
                            <p:childTnLst>
                              <p:par>
                                <p:cTn id="14" nodeType="clickEffect" presetClass="entr" presetSubtype="0" presetID="9" grpId="3" fill="hold">
                                  <p:stCondLst>
                                    <p:cond delay="0"/>
                                  </p:stCondLst>
                                  <p:iterate type="el" backwards="0">
                                    <p:tmAbs val="0"/>
                                  </p:iterate>
                                  <p:childTnLst>
                                    <p:set>
                                      <p:cBhvr>
                                        <p:cTn id="15" fill="hold"/>
                                        <p:tgtEl>
                                          <p:spTgt spid="199"/>
                                        </p:tgtEl>
                                        <p:attrNameLst>
                                          <p:attrName>style.visibility</p:attrName>
                                        </p:attrNameLst>
                                      </p:cBhvr>
                                      <p:to>
                                        <p:strVal val="visible"/>
                                      </p:to>
                                    </p:set>
                                    <p:animEffect filter="dissolve" transition="in">
                                      <p:cBhvr>
                                        <p:cTn id="16" dur="5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8" grpId="2"/>
      <p:bldP build="whole" bldLvl="1" animBg="1" rev="0" advAuto="0" spid="195" grpId="1"/>
      <p:bldP build="whole" bldLvl="1" animBg="1" rev="0" advAuto="0" spid="199" grpId="3"/>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Jane Needs Some Help</a:t>
            </a:r>
            <a:endParaRPr sz="3600">
              <a:solidFill>
                <a:srgbClr val="FFFFFF"/>
              </a:solidFill>
              <a:uFill>
                <a:solidFill>
                  <a:srgbClr val="008881"/>
                </a:solidFill>
              </a:uFill>
            </a:endParaRPr>
          </a:p>
          <a:p>
            <a:pPr lvl="0">
              <a:defRPr sz="1800">
                <a:solidFill>
                  <a:srgbClr val="000000"/>
                </a:solidFill>
                <a:uFillTx/>
              </a:defRPr>
            </a:pPr>
            <a:r>
              <a:rPr sz="3600">
                <a:solidFill>
                  <a:srgbClr val="FFFFFF"/>
                </a:solidFill>
                <a:uFill>
                  <a:solidFill>
                    <a:srgbClr val="008881"/>
                  </a:solidFill>
                </a:uFill>
              </a:rPr>
              <a:t>(This Seems Insurmountable)</a:t>
            </a:r>
          </a:p>
        </p:txBody>
      </p:sp>
      <p:sp>
        <p:nvSpPr>
          <p:cNvPr id="204" name="Shape 20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spTree>
  </p:cSld>
  <p:clrMapOvr>
    <a:masterClrMapping/>
  </p:clrMapOvr>
  <p:transition spd="fast" advClick="1">
    <p:push dir="l"/>
  </p:transition>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Strategies For Success</a:t>
            </a:r>
          </a:p>
        </p:txBody>
      </p:sp>
      <p:sp>
        <p:nvSpPr>
          <p:cNvPr id="209" name="Shape 20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spTree>
  </p:cSld>
  <p:clrMapOvr>
    <a:masterClrMapping/>
  </p:clrMapOvr>
  <p:transition spd="slow" advClick="1">
    <p:dissolve/>
  </p:transition>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Strategies For Success</a:t>
            </a:r>
          </a:p>
        </p:txBody>
      </p:sp>
      <p:sp>
        <p:nvSpPr>
          <p:cNvPr id="212" name="Shape 212"/>
          <p:cNvSpPr/>
          <p:nvPr>
            <p:ph type="body" idx="1"/>
          </p:nvPr>
        </p:nvSpPr>
        <p:spPr>
          <a:xfrm>
            <a:off x="365759" y="1050310"/>
            <a:ext cx="8412481" cy="3337561"/>
          </a:xfrm>
          <a:prstGeom prst="rect">
            <a:avLst/>
          </a:prstGeom>
        </p:spPr>
        <p:txBody>
          <a:bodyPr/>
          <a:lstStyle/>
          <a:p>
            <a:pPr lvl="0">
              <a:defRPr sz="1800">
                <a:solidFill>
                  <a:srgbClr val="000000"/>
                </a:solidFill>
                <a:uFillTx/>
              </a:defRPr>
            </a:pPr>
            <a:r>
              <a:rPr sz="3000">
                <a:solidFill>
                  <a:srgbClr val="FFFFFF"/>
                </a:solidFill>
                <a:uFill>
                  <a:solidFill>
                    <a:srgbClr val="4D4D4D"/>
                  </a:solidFill>
                </a:uFill>
                <a:latin typeface="Avenir Next Demi Bold"/>
                <a:ea typeface="Avenir Next Demi Bold"/>
                <a:cs typeface="Avenir Next Demi Bold"/>
                <a:sym typeface="Avenir Next Demi Bold"/>
              </a:rPr>
              <a:t>Do</a:t>
            </a:r>
            <a:r>
              <a:rPr sz="3000">
                <a:solidFill>
                  <a:srgbClr val="FFFFFF"/>
                </a:solidFill>
                <a:uFill>
                  <a:solidFill>
                    <a:srgbClr val="4D4D4D"/>
                  </a:solidFill>
                </a:uFill>
              </a:rPr>
              <a:t> Implement Continuous Integration</a:t>
            </a:r>
            <a:endParaRPr sz="3000">
              <a:solidFill>
                <a:srgbClr val="FFFFFF"/>
              </a:solidFill>
              <a:uFill>
                <a:solidFill>
                  <a:srgbClr val="4D4D4D"/>
                </a:solidFill>
              </a:uFill>
            </a:endParaRPr>
          </a:p>
        </p:txBody>
      </p:sp>
      <p:sp>
        <p:nvSpPr>
          <p:cNvPr id="213" name="Shape 21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pic>
        <p:nvPicPr>
          <p:cNvPr id="214" name="pasted-image.pdf"/>
          <p:cNvPicPr/>
          <p:nvPr/>
        </p:nvPicPr>
        <p:blipFill>
          <a:blip r:embed="rId3">
            <a:extLst/>
          </a:blip>
          <a:stretch>
            <a:fillRect/>
          </a:stretch>
        </p:blipFill>
        <p:spPr>
          <a:xfrm>
            <a:off x="4197350" y="3174982"/>
            <a:ext cx="749300" cy="990601"/>
          </a:xfrm>
          <a:prstGeom prst="rect">
            <a:avLst/>
          </a:prstGeom>
          <a:ln w="12700">
            <a:miter lim="400000"/>
          </a:ln>
        </p:spPr>
      </p:pic>
    </p:spTree>
  </p:cSld>
  <p:clrMapOvr>
    <a:masterClrMapping/>
  </p:clrMapOvr>
  <p:transition spd="slow" advClick="1">
    <p:fade thruBlk="1"/>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5" grpId="1" fill="hold">
                                  <p:stCondLst>
                                    <p:cond delay="0"/>
                                  </p:stCondLst>
                                  <p:iterate type="el" backwards="0">
                                    <p:tmAbs val="0"/>
                                  </p:iterate>
                                  <p:childTnLst>
                                    <p:set>
                                      <p:cBhvr>
                                        <p:cTn id="6" fill="hold"/>
                                        <p:tgtEl>
                                          <p:spTgt spid="214"/>
                                        </p:tgtEl>
                                        <p:attrNameLst>
                                          <p:attrName>style.visibility</p:attrName>
                                        </p:attrNameLst>
                                      </p:cBhvr>
                                      <p:to>
                                        <p:strVal val="visible"/>
                                      </p:to>
                                    </p:set>
                                    <p:anim calcmode="lin" valueType="num">
                                      <p:cBhvr>
                                        <p:cTn id="7" dur="1000" fill="hold"/>
                                        <p:tgtEl>
                                          <p:spTgt spid="214"/>
                                        </p:tgtEl>
                                        <p:attrNameLst>
                                          <p:attrName>ppt_w</p:attrName>
                                        </p:attrNameLst>
                                      </p:cBhvr>
                                      <p:tavLst>
                                        <p:tav tm="0">
                                          <p:val>
                                            <p:fltVal val="0"/>
                                          </p:val>
                                        </p:tav>
                                        <p:tav tm="100000">
                                          <p:val>
                                            <p:strVal val="#ppt_w"/>
                                          </p:val>
                                        </p:tav>
                                      </p:tavLst>
                                    </p:anim>
                                    <p:anim calcmode="lin" valueType="num">
                                      <p:cBhvr>
                                        <p:cTn id="8" dur="1000" fill="hold"/>
                                        <p:tgtEl>
                                          <p:spTgt spid="214"/>
                                        </p:tgtEl>
                                        <p:attrNameLst>
                                          <p:attrName>ppt_h</p:attrName>
                                        </p:attrNameLst>
                                      </p:cBhvr>
                                      <p:tavLst>
                                        <p:tav tm="0">
                                          <p:val>
                                            <p:fltVal val="0"/>
                                          </p:val>
                                        </p:tav>
                                        <p:tav tm="100000">
                                          <p:val>
                                            <p:strVal val="#ppt_h"/>
                                          </p:val>
                                        </p:tav>
                                      </p:tavLst>
                                    </p:anim>
                                    <p:anim calcmode="lin" valueType="num">
                                      <p:cBhvr>
                                        <p:cTn id="9" dur="1000" fill="hold"/>
                                        <p:tgtEl>
                                          <p:spTgt spid="21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1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4"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 name="Shape 100"/>
          <p:cNvSpPr/>
          <p:nvPr>
            <p:ph type="title"/>
          </p:nvPr>
        </p:nvSpPr>
        <p:spPr>
          <a:xfrm>
            <a:off x="3707" y="-2067"/>
            <a:ext cx="9145144" cy="4498849"/>
          </a:xfrm>
          <a:prstGeom prst="rect">
            <a:avLst/>
          </a:prstGeom>
        </p:spPr>
        <p:txBody>
          <a:bodyPr/>
          <a:lstStyle/>
          <a:p>
            <a:pPr lvl="0">
              <a:defRPr sz="1800">
                <a:solidFill>
                  <a:srgbClr val="000000"/>
                </a:solidFill>
                <a:uFillTx/>
              </a:defRPr>
            </a:pPr>
            <a:r>
              <a:rPr sz="3600">
                <a:solidFill>
                  <a:srgbClr val="FFFFFF"/>
                </a:solidFill>
                <a:uFill>
                  <a:solidFill>
                    <a:srgbClr val="008881"/>
                  </a:solidFill>
                </a:uFill>
              </a:rPr>
              <a:t>Meet Henry</a:t>
            </a:r>
            <a:endParaRPr sz="3600">
              <a:solidFill>
                <a:srgbClr val="FFFFFF"/>
              </a:solidFill>
              <a:uFill>
                <a:solidFill>
                  <a:srgbClr val="008881"/>
                </a:solidFill>
              </a:uFill>
            </a:endParaRPr>
          </a:p>
          <a:p>
            <a:pPr lvl="0">
              <a:defRPr sz="1800">
                <a:solidFill>
                  <a:srgbClr val="000000"/>
                </a:solidFill>
                <a:uFillTx/>
              </a:defRPr>
            </a:pPr>
            <a:r>
              <a:rPr sz="3600">
                <a:solidFill>
                  <a:srgbClr val="FFFFFF"/>
                </a:solidFill>
                <a:uFill>
                  <a:solidFill>
                    <a:srgbClr val="008881"/>
                  </a:solidFill>
                </a:uFill>
              </a:rPr>
              <a:t>(Our Business Owner)</a:t>
            </a:r>
          </a:p>
        </p:txBody>
      </p:sp>
      <p:sp>
        <p:nvSpPr>
          <p:cNvPr id="101" name="Shape 10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pic>
        <p:nvPicPr>
          <p:cNvPr id="102" name="pasted-image.pdf"/>
          <p:cNvPicPr/>
          <p:nvPr/>
        </p:nvPicPr>
        <p:blipFill>
          <a:blip r:embed="rId2">
            <a:extLst/>
          </a:blip>
          <a:stretch>
            <a:fillRect/>
          </a:stretch>
        </p:blipFill>
        <p:spPr>
          <a:xfrm>
            <a:off x="4140200" y="298255"/>
            <a:ext cx="863600" cy="635001"/>
          </a:xfrm>
          <a:prstGeom prst="rect">
            <a:avLst/>
          </a:prstGeom>
          <a:ln w="12700">
            <a:miter lim="400000"/>
          </a:ln>
        </p:spPr>
      </p:pic>
    </p:spTree>
  </p:cSld>
  <p:clrMapOvr>
    <a:masterClrMapping/>
  </p:clrMapOvr>
  <p:transition spd="slow" advClick="1">
    <p:dissolve/>
  </p:transition>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Strategies For Success</a:t>
            </a:r>
          </a:p>
        </p:txBody>
      </p:sp>
      <p:sp>
        <p:nvSpPr>
          <p:cNvPr id="219" name="Shape 219"/>
          <p:cNvSpPr/>
          <p:nvPr>
            <p:ph type="body" idx="1"/>
          </p:nvPr>
        </p:nvSpPr>
        <p:spPr>
          <a:xfrm>
            <a:off x="365759" y="1050310"/>
            <a:ext cx="8412481" cy="3337561"/>
          </a:xfrm>
          <a:prstGeom prst="rect">
            <a:avLst/>
          </a:prstGeom>
        </p:spPr>
        <p:txBody>
          <a:bodyPr/>
          <a:lstStyle/>
          <a:p>
            <a:pPr lvl="0">
              <a:defRPr sz="1800">
                <a:solidFill>
                  <a:srgbClr val="000000"/>
                </a:solidFill>
                <a:uFillTx/>
              </a:defRPr>
            </a:pPr>
            <a:r>
              <a:rPr sz="3000">
                <a:solidFill>
                  <a:srgbClr val="FFFFFF"/>
                </a:solidFill>
                <a:uFill>
                  <a:solidFill>
                    <a:srgbClr val="4D4D4D"/>
                  </a:solidFill>
                </a:uFill>
                <a:latin typeface="Avenir Next Demi Bold"/>
                <a:ea typeface="Avenir Next Demi Bold"/>
                <a:cs typeface="Avenir Next Demi Bold"/>
                <a:sym typeface="Avenir Next Demi Bold"/>
              </a:rPr>
              <a:t>Do Not</a:t>
            </a:r>
            <a:r>
              <a:rPr sz="3000">
                <a:solidFill>
                  <a:srgbClr val="FFFFFF"/>
                </a:solidFill>
                <a:uFill>
                  <a:solidFill>
                    <a:srgbClr val="4D4D4D"/>
                  </a:solidFill>
                </a:uFill>
              </a:rPr>
              <a:t> Create Environment Specific Packages</a:t>
            </a:r>
            <a:endParaRPr sz="3000">
              <a:solidFill>
                <a:srgbClr val="FFFFFF"/>
              </a:solidFill>
              <a:uFill>
                <a:solidFill>
                  <a:srgbClr val="4D4D4D"/>
                </a:solidFill>
              </a:uFill>
            </a:endParaRPr>
          </a:p>
        </p:txBody>
      </p:sp>
      <p:sp>
        <p:nvSpPr>
          <p:cNvPr id="220" name="Shape 22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pic>
        <p:nvPicPr>
          <p:cNvPr id="221" name="pasted-image.pdf"/>
          <p:cNvPicPr/>
          <p:nvPr/>
        </p:nvPicPr>
        <p:blipFill>
          <a:blip r:embed="rId3">
            <a:extLst/>
          </a:blip>
          <a:stretch>
            <a:fillRect/>
          </a:stretch>
        </p:blipFill>
        <p:spPr>
          <a:xfrm>
            <a:off x="2272574" y="3343837"/>
            <a:ext cx="711201" cy="685801"/>
          </a:xfrm>
          <a:prstGeom prst="rect">
            <a:avLst/>
          </a:prstGeom>
          <a:ln w="12700">
            <a:miter lim="400000"/>
          </a:ln>
        </p:spPr>
      </p:pic>
      <p:pic>
        <p:nvPicPr>
          <p:cNvPr id="222" name="pasted-image.pdf"/>
          <p:cNvPicPr/>
          <p:nvPr/>
        </p:nvPicPr>
        <p:blipFill>
          <a:blip r:embed="rId4">
            <a:extLst/>
          </a:blip>
          <a:stretch>
            <a:fillRect/>
          </a:stretch>
        </p:blipFill>
        <p:spPr>
          <a:xfrm>
            <a:off x="5338599" y="3489887"/>
            <a:ext cx="495301" cy="393701"/>
          </a:xfrm>
          <a:prstGeom prst="rect">
            <a:avLst/>
          </a:prstGeom>
          <a:ln w="12700">
            <a:miter lim="400000"/>
          </a:ln>
        </p:spPr>
      </p:pic>
      <p:pic>
        <p:nvPicPr>
          <p:cNvPr id="223" name="pasted-image.pdf"/>
          <p:cNvPicPr/>
          <p:nvPr/>
        </p:nvPicPr>
        <p:blipFill>
          <a:blip r:embed="rId3">
            <a:extLst/>
          </a:blip>
          <a:stretch>
            <a:fillRect/>
          </a:stretch>
        </p:blipFill>
        <p:spPr>
          <a:xfrm>
            <a:off x="3293854" y="3343837"/>
            <a:ext cx="711201" cy="685801"/>
          </a:xfrm>
          <a:prstGeom prst="rect">
            <a:avLst/>
          </a:prstGeom>
          <a:ln w="12700">
            <a:miter lim="400000"/>
          </a:ln>
        </p:spPr>
      </p:pic>
      <p:pic>
        <p:nvPicPr>
          <p:cNvPr id="224" name="pasted-image.pdf"/>
          <p:cNvPicPr/>
          <p:nvPr/>
        </p:nvPicPr>
        <p:blipFill>
          <a:blip r:embed="rId3">
            <a:extLst/>
          </a:blip>
          <a:stretch>
            <a:fillRect/>
          </a:stretch>
        </p:blipFill>
        <p:spPr>
          <a:xfrm>
            <a:off x="4316227" y="3343837"/>
            <a:ext cx="711201" cy="685801"/>
          </a:xfrm>
          <a:prstGeom prst="rect">
            <a:avLst/>
          </a:prstGeom>
          <a:ln w="12700">
            <a:miter lim="400000"/>
          </a:ln>
        </p:spPr>
      </p:pic>
      <p:pic>
        <p:nvPicPr>
          <p:cNvPr id="225" name="pasted-image.pdf"/>
          <p:cNvPicPr/>
          <p:nvPr/>
        </p:nvPicPr>
        <p:blipFill>
          <a:blip r:embed="rId3">
            <a:extLst/>
          </a:blip>
          <a:stretch>
            <a:fillRect/>
          </a:stretch>
        </p:blipFill>
        <p:spPr>
          <a:xfrm>
            <a:off x="6160225" y="3343837"/>
            <a:ext cx="711201" cy="685801"/>
          </a:xfrm>
          <a:prstGeom prst="rect">
            <a:avLst/>
          </a:prstGeom>
          <a:ln w="12700">
            <a:miter lim="400000"/>
          </a:ln>
        </p:spPr>
      </p:pic>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16" presetID="23" grpId="1" fill="hold">
                                  <p:stCondLst>
                                    <p:cond delay="0"/>
                                  </p:stCondLst>
                                  <p:iterate type="el" backwards="0">
                                    <p:tmAbs val="0"/>
                                  </p:iterate>
                                  <p:childTnLst>
                                    <p:set>
                                      <p:cBhvr>
                                        <p:cTn id="6" fill="hold"/>
                                        <p:tgtEl>
                                          <p:spTgt spid="221"/>
                                        </p:tgtEl>
                                        <p:attrNameLst>
                                          <p:attrName>style.visibility</p:attrName>
                                        </p:attrNameLst>
                                      </p:cBhvr>
                                      <p:to>
                                        <p:strVal val="visible"/>
                                      </p:to>
                                    </p:set>
                                    <p:anim calcmode="lin" valueType="num">
                                      <p:cBhvr>
                                        <p:cTn id="7" dur="250" fill="hold"/>
                                        <p:tgtEl>
                                          <p:spTgt spid="221"/>
                                        </p:tgtEl>
                                        <p:attrNameLst>
                                          <p:attrName>ppt_w</p:attrName>
                                        </p:attrNameLst>
                                      </p:cBhvr>
                                      <p:tavLst>
                                        <p:tav tm="0">
                                          <p:val>
                                            <p:fltVal val="0"/>
                                          </p:val>
                                        </p:tav>
                                        <p:tav tm="100000">
                                          <p:val>
                                            <p:strVal val="#ppt_w"/>
                                          </p:val>
                                        </p:tav>
                                      </p:tavLst>
                                    </p:anim>
                                    <p:anim calcmode="lin" valueType="num">
                                      <p:cBhvr>
                                        <p:cTn id="8" dur="250" fill="hold"/>
                                        <p:tgtEl>
                                          <p:spTgt spid="221"/>
                                        </p:tgtEl>
                                        <p:attrNameLst>
                                          <p:attrName>ppt_h</p:attrName>
                                        </p:attrNameLst>
                                      </p:cBhvr>
                                      <p:tavLst>
                                        <p:tav tm="0">
                                          <p:val>
                                            <p:fltVal val="0"/>
                                          </p:val>
                                        </p:tav>
                                        <p:tav tm="100000">
                                          <p:val>
                                            <p:strVal val="#ppt_h"/>
                                          </p:val>
                                        </p:tav>
                                      </p:tavLst>
                                    </p:anim>
                                  </p:childTnLst>
                                </p:cTn>
                              </p:par>
                            </p:childTnLst>
                          </p:cTn>
                        </p:par>
                        <p:par>
                          <p:cTn id="9" fill="hold">
                            <p:stCondLst>
                              <p:cond delay="250"/>
                            </p:stCondLst>
                            <p:childTnLst>
                              <p:par>
                                <p:cTn id="10" nodeType="afterEffect" presetClass="entr" presetSubtype="16" presetID="23" grpId="2" fill="hold">
                                  <p:stCondLst>
                                    <p:cond delay="0"/>
                                  </p:stCondLst>
                                  <p:iterate type="el" backwards="0">
                                    <p:tmAbs val="0"/>
                                  </p:iterate>
                                  <p:childTnLst>
                                    <p:set>
                                      <p:cBhvr>
                                        <p:cTn id="11" fill="hold"/>
                                        <p:tgtEl>
                                          <p:spTgt spid="223"/>
                                        </p:tgtEl>
                                        <p:attrNameLst>
                                          <p:attrName>style.visibility</p:attrName>
                                        </p:attrNameLst>
                                      </p:cBhvr>
                                      <p:to>
                                        <p:strVal val="visible"/>
                                      </p:to>
                                    </p:set>
                                    <p:anim calcmode="lin" valueType="num">
                                      <p:cBhvr>
                                        <p:cTn id="12" dur="250" fill="hold"/>
                                        <p:tgtEl>
                                          <p:spTgt spid="223"/>
                                        </p:tgtEl>
                                        <p:attrNameLst>
                                          <p:attrName>ppt_w</p:attrName>
                                        </p:attrNameLst>
                                      </p:cBhvr>
                                      <p:tavLst>
                                        <p:tav tm="0">
                                          <p:val>
                                            <p:fltVal val="0"/>
                                          </p:val>
                                        </p:tav>
                                        <p:tav tm="100000">
                                          <p:val>
                                            <p:strVal val="#ppt_w"/>
                                          </p:val>
                                        </p:tav>
                                      </p:tavLst>
                                    </p:anim>
                                    <p:anim calcmode="lin" valueType="num">
                                      <p:cBhvr>
                                        <p:cTn id="13" dur="250" fill="hold"/>
                                        <p:tgtEl>
                                          <p:spTgt spid="223"/>
                                        </p:tgtEl>
                                        <p:attrNameLst>
                                          <p:attrName>ppt_h</p:attrName>
                                        </p:attrNameLst>
                                      </p:cBhvr>
                                      <p:tavLst>
                                        <p:tav tm="0">
                                          <p:val>
                                            <p:fltVal val="0"/>
                                          </p:val>
                                        </p:tav>
                                        <p:tav tm="100000">
                                          <p:val>
                                            <p:strVal val="#ppt_h"/>
                                          </p:val>
                                        </p:tav>
                                      </p:tavLst>
                                    </p:anim>
                                  </p:childTnLst>
                                </p:cTn>
                              </p:par>
                            </p:childTnLst>
                          </p:cTn>
                        </p:par>
                        <p:par>
                          <p:cTn id="14" fill="hold">
                            <p:stCondLst>
                              <p:cond delay="500"/>
                            </p:stCondLst>
                            <p:childTnLst>
                              <p:par>
                                <p:cTn id="15" nodeType="afterEffect" presetClass="entr" presetSubtype="16" presetID="23" grpId="3" fill="hold">
                                  <p:stCondLst>
                                    <p:cond delay="0"/>
                                  </p:stCondLst>
                                  <p:iterate type="el" backwards="0">
                                    <p:tmAbs val="0"/>
                                  </p:iterate>
                                  <p:childTnLst>
                                    <p:set>
                                      <p:cBhvr>
                                        <p:cTn id="16" fill="hold"/>
                                        <p:tgtEl>
                                          <p:spTgt spid="224"/>
                                        </p:tgtEl>
                                        <p:attrNameLst>
                                          <p:attrName>style.visibility</p:attrName>
                                        </p:attrNameLst>
                                      </p:cBhvr>
                                      <p:to>
                                        <p:strVal val="visible"/>
                                      </p:to>
                                    </p:set>
                                    <p:anim calcmode="lin" valueType="num">
                                      <p:cBhvr>
                                        <p:cTn id="17" dur="250" fill="hold"/>
                                        <p:tgtEl>
                                          <p:spTgt spid="224"/>
                                        </p:tgtEl>
                                        <p:attrNameLst>
                                          <p:attrName>ppt_w</p:attrName>
                                        </p:attrNameLst>
                                      </p:cBhvr>
                                      <p:tavLst>
                                        <p:tav tm="0">
                                          <p:val>
                                            <p:fltVal val="0"/>
                                          </p:val>
                                        </p:tav>
                                        <p:tav tm="100000">
                                          <p:val>
                                            <p:strVal val="#ppt_w"/>
                                          </p:val>
                                        </p:tav>
                                      </p:tavLst>
                                    </p:anim>
                                    <p:anim calcmode="lin" valueType="num">
                                      <p:cBhvr>
                                        <p:cTn id="18" dur="250" fill="hold"/>
                                        <p:tgtEl>
                                          <p:spTgt spid="224"/>
                                        </p:tgtEl>
                                        <p:attrNameLst>
                                          <p:attrName>ppt_h</p:attrName>
                                        </p:attrNameLst>
                                      </p:cBhvr>
                                      <p:tavLst>
                                        <p:tav tm="0">
                                          <p:val>
                                            <p:fltVal val="0"/>
                                          </p:val>
                                        </p:tav>
                                        <p:tav tm="100000">
                                          <p:val>
                                            <p:strVal val="#ppt_h"/>
                                          </p:val>
                                        </p:tav>
                                      </p:tavLst>
                                    </p:anim>
                                  </p:childTnLst>
                                </p:cTn>
                              </p:par>
                            </p:childTnLst>
                          </p:cTn>
                        </p:par>
                        <p:par>
                          <p:cTn id="19" fill="hold">
                            <p:stCondLst>
                              <p:cond delay="750"/>
                            </p:stCondLst>
                            <p:childTnLst>
                              <p:par>
                                <p:cTn id="20" nodeType="afterEffect" presetClass="entr" presetSubtype="16" presetID="23" grpId="4" fill="hold">
                                  <p:stCondLst>
                                    <p:cond delay="0"/>
                                  </p:stCondLst>
                                  <p:iterate type="el" backwards="0">
                                    <p:tmAbs val="0"/>
                                  </p:iterate>
                                  <p:childTnLst>
                                    <p:set>
                                      <p:cBhvr>
                                        <p:cTn id="21" fill="hold"/>
                                        <p:tgtEl>
                                          <p:spTgt spid="222"/>
                                        </p:tgtEl>
                                        <p:attrNameLst>
                                          <p:attrName>style.visibility</p:attrName>
                                        </p:attrNameLst>
                                      </p:cBhvr>
                                      <p:to>
                                        <p:strVal val="visible"/>
                                      </p:to>
                                    </p:set>
                                    <p:anim calcmode="lin" valueType="num">
                                      <p:cBhvr>
                                        <p:cTn id="22" dur="250" fill="hold"/>
                                        <p:tgtEl>
                                          <p:spTgt spid="222"/>
                                        </p:tgtEl>
                                        <p:attrNameLst>
                                          <p:attrName>ppt_w</p:attrName>
                                        </p:attrNameLst>
                                      </p:cBhvr>
                                      <p:tavLst>
                                        <p:tav tm="0">
                                          <p:val>
                                            <p:fltVal val="0"/>
                                          </p:val>
                                        </p:tav>
                                        <p:tav tm="100000">
                                          <p:val>
                                            <p:strVal val="#ppt_w"/>
                                          </p:val>
                                        </p:tav>
                                      </p:tavLst>
                                    </p:anim>
                                    <p:anim calcmode="lin" valueType="num">
                                      <p:cBhvr>
                                        <p:cTn id="23" dur="250" fill="hold"/>
                                        <p:tgtEl>
                                          <p:spTgt spid="222"/>
                                        </p:tgtEl>
                                        <p:attrNameLst>
                                          <p:attrName>ppt_h</p:attrName>
                                        </p:attrNameLst>
                                      </p:cBhvr>
                                      <p:tavLst>
                                        <p:tav tm="0">
                                          <p:val>
                                            <p:fltVal val="0"/>
                                          </p:val>
                                        </p:tav>
                                        <p:tav tm="100000">
                                          <p:val>
                                            <p:strVal val="#ppt_h"/>
                                          </p:val>
                                        </p:tav>
                                      </p:tavLst>
                                    </p:anim>
                                  </p:childTnLst>
                                </p:cTn>
                              </p:par>
                            </p:childTnLst>
                          </p:cTn>
                        </p:par>
                        <p:par>
                          <p:cTn id="24" fill="hold">
                            <p:stCondLst>
                              <p:cond delay="1000"/>
                            </p:stCondLst>
                            <p:childTnLst>
                              <p:par>
                                <p:cTn id="25" nodeType="afterEffect" presetClass="entr" presetSubtype="16" presetID="23" grpId="5" fill="hold">
                                  <p:stCondLst>
                                    <p:cond delay="0"/>
                                  </p:stCondLst>
                                  <p:iterate type="el" backwards="0">
                                    <p:tmAbs val="0"/>
                                  </p:iterate>
                                  <p:childTnLst>
                                    <p:set>
                                      <p:cBhvr>
                                        <p:cTn id="26" fill="hold"/>
                                        <p:tgtEl>
                                          <p:spTgt spid="225"/>
                                        </p:tgtEl>
                                        <p:attrNameLst>
                                          <p:attrName>style.visibility</p:attrName>
                                        </p:attrNameLst>
                                      </p:cBhvr>
                                      <p:to>
                                        <p:strVal val="visible"/>
                                      </p:to>
                                    </p:set>
                                    <p:anim calcmode="lin" valueType="num">
                                      <p:cBhvr>
                                        <p:cTn id="27" dur="250" fill="hold"/>
                                        <p:tgtEl>
                                          <p:spTgt spid="225"/>
                                        </p:tgtEl>
                                        <p:attrNameLst>
                                          <p:attrName>ppt_w</p:attrName>
                                        </p:attrNameLst>
                                      </p:cBhvr>
                                      <p:tavLst>
                                        <p:tav tm="0">
                                          <p:val>
                                            <p:fltVal val="0"/>
                                          </p:val>
                                        </p:tav>
                                        <p:tav tm="100000">
                                          <p:val>
                                            <p:strVal val="#ppt_w"/>
                                          </p:val>
                                        </p:tav>
                                      </p:tavLst>
                                    </p:anim>
                                    <p:anim calcmode="lin" valueType="num">
                                      <p:cBhvr>
                                        <p:cTn id="28" dur="250" fill="hold"/>
                                        <p:tgtEl>
                                          <p:spTgt spid="2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5" grpId="5"/>
      <p:bldP build="whole" bldLvl="1" animBg="1" rev="0" advAuto="0" spid="224" grpId="3"/>
      <p:bldP build="whole" bldLvl="1" animBg="1" rev="0" advAuto="0" spid="221" grpId="1"/>
      <p:bldP build="whole" bldLvl="1" animBg="1" rev="0" advAuto="0" spid="223" grpId="2"/>
      <p:bldP build="whole" bldLvl="1" animBg="1" rev="0" advAuto="0" spid="222" grpId="4"/>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Strategies For Success</a:t>
            </a:r>
          </a:p>
        </p:txBody>
      </p:sp>
      <p:sp>
        <p:nvSpPr>
          <p:cNvPr id="230" name="Shape 230"/>
          <p:cNvSpPr/>
          <p:nvPr>
            <p:ph type="body" idx="1"/>
          </p:nvPr>
        </p:nvSpPr>
        <p:spPr>
          <a:xfrm>
            <a:off x="365759" y="1050310"/>
            <a:ext cx="8412481" cy="3337561"/>
          </a:xfrm>
          <a:prstGeom prst="rect">
            <a:avLst/>
          </a:prstGeom>
        </p:spPr>
        <p:txBody>
          <a:bodyPr/>
          <a:lstStyle/>
          <a:p>
            <a:pPr lvl="0">
              <a:defRPr sz="1800">
                <a:solidFill>
                  <a:srgbClr val="000000"/>
                </a:solidFill>
                <a:uFillTx/>
              </a:defRPr>
            </a:pPr>
            <a:r>
              <a:rPr sz="3000">
                <a:solidFill>
                  <a:srgbClr val="FFFFFF"/>
                </a:solidFill>
                <a:uFill>
                  <a:solidFill>
                    <a:srgbClr val="4D4D4D"/>
                  </a:solidFill>
                </a:uFill>
                <a:latin typeface="Avenir Next Demi Bold"/>
                <a:ea typeface="Avenir Next Demi Bold"/>
                <a:cs typeface="Avenir Next Demi Bold"/>
                <a:sym typeface="Avenir Next Demi Bold"/>
              </a:rPr>
              <a:t>Do </a:t>
            </a:r>
            <a:r>
              <a:rPr sz="3000">
                <a:solidFill>
                  <a:srgbClr val="FFFFFF"/>
                </a:solidFill>
                <a:uFill>
                  <a:solidFill>
                    <a:srgbClr val="4D4D4D"/>
                  </a:solidFill>
                </a:uFill>
              </a:rPr>
              <a:t>Externalize Environment Specific Configuration</a:t>
            </a:r>
            <a:endParaRPr sz="3000">
              <a:solidFill>
                <a:srgbClr val="FFFFFF"/>
              </a:solidFill>
              <a:uFill>
                <a:solidFill>
                  <a:srgbClr val="4D4D4D"/>
                </a:solidFill>
              </a:uFill>
            </a:endParaRPr>
          </a:p>
        </p:txBody>
      </p:sp>
      <p:sp>
        <p:nvSpPr>
          <p:cNvPr id="231" name="Shape 23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pic>
        <p:nvPicPr>
          <p:cNvPr id="232" name="pasted-image.pdf"/>
          <p:cNvPicPr/>
          <p:nvPr/>
        </p:nvPicPr>
        <p:blipFill>
          <a:blip r:embed="rId3">
            <a:extLst/>
          </a:blip>
          <a:stretch>
            <a:fillRect/>
          </a:stretch>
        </p:blipFill>
        <p:spPr>
          <a:xfrm>
            <a:off x="1476623" y="3580408"/>
            <a:ext cx="711201" cy="685801"/>
          </a:xfrm>
          <a:prstGeom prst="rect">
            <a:avLst/>
          </a:prstGeom>
          <a:ln w="12700">
            <a:miter lim="400000"/>
          </a:ln>
        </p:spPr>
      </p:pic>
      <p:pic>
        <p:nvPicPr>
          <p:cNvPr id="233" name="pasted-image.pdf"/>
          <p:cNvPicPr/>
          <p:nvPr/>
        </p:nvPicPr>
        <p:blipFill>
          <a:blip r:embed="rId4">
            <a:extLst/>
          </a:blip>
          <a:stretch>
            <a:fillRect/>
          </a:stretch>
        </p:blipFill>
        <p:spPr>
          <a:xfrm>
            <a:off x="2543837" y="3580408"/>
            <a:ext cx="635001" cy="635001"/>
          </a:xfrm>
          <a:prstGeom prst="rect">
            <a:avLst/>
          </a:prstGeom>
          <a:ln w="12700">
            <a:miter lim="400000"/>
          </a:ln>
        </p:spPr>
      </p:pic>
      <p:pic>
        <p:nvPicPr>
          <p:cNvPr id="234" name="pasted-image.pdf"/>
          <p:cNvPicPr/>
          <p:nvPr/>
        </p:nvPicPr>
        <p:blipFill>
          <a:blip r:embed="rId5">
            <a:extLst/>
          </a:blip>
          <a:stretch>
            <a:fillRect/>
          </a:stretch>
        </p:blipFill>
        <p:spPr>
          <a:xfrm>
            <a:off x="3534852" y="3466108"/>
            <a:ext cx="736601" cy="749301"/>
          </a:xfrm>
          <a:prstGeom prst="rect">
            <a:avLst/>
          </a:prstGeom>
          <a:ln w="12700">
            <a:miter lim="400000"/>
          </a:ln>
        </p:spPr>
      </p:pic>
      <p:pic>
        <p:nvPicPr>
          <p:cNvPr id="235" name="pasted-image.pdf"/>
          <p:cNvPicPr/>
          <p:nvPr/>
        </p:nvPicPr>
        <p:blipFill>
          <a:blip r:embed="rId6">
            <a:extLst/>
          </a:blip>
          <a:stretch>
            <a:fillRect/>
          </a:stretch>
        </p:blipFill>
        <p:spPr>
          <a:xfrm>
            <a:off x="4582090" y="3402608"/>
            <a:ext cx="76201" cy="863601"/>
          </a:xfrm>
          <a:prstGeom prst="rect">
            <a:avLst/>
          </a:prstGeom>
          <a:ln w="12700">
            <a:miter lim="400000"/>
          </a:ln>
        </p:spPr>
      </p:pic>
      <p:pic>
        <p:nvPicPr>
          <p:cNvPr id="236" name="pasted-image.pdf"/>
          <p:cNvPicPr/>
          <p:nvPr/>
        </p:nvPicPr>
        <p:blipFill>
          <a:blip r:embed="rId5">
            <a:extLst/>
          </a:blip>
          <a:stretch>
            <a:fillRect/>
          </a:stretch>
        </p:blipFill>
        <p:spPr>
          <a:xfrm>
            <a:off x="5072885" y="3474127"/>
            <a:ext cx="736601" cy="749301"/>
          </a:xfrm>
          <a:prstGeom prst="rect">
            <a:avLst/>
          </a:prstGeom>
          <a:ln w="12700">
            <a:miter lim="400000"/>
          </a:ln>
        </p:spPr>
      </p:pic>
      <p:pic>
        <p:nvPicPr>
          <p:cNvPr id="237" name="pasted-image.pdf"/>
          <p:cNvPicPr/>
          <p:nvPr/>
        </p:nvPicPr>
        <p:blipFill>
          <a:blip r:embed="rId7">
            <a:extLst/>
          </a:blip>
          <a:stretch>
            <a:fillRect/>
          </a:stretch>
        </p:blipFill>
        <p:spPr>
          <a:xfrm>
            <a:off x="6135181" y="3701058"/>
            <a:ext cx="495301" cy="393701"/>
          </a:xfrm>
          <a:prstGeom prst="rect">
            <a:avLst/>
          </a:prstGeom>
          <a:ln w="12700">
            <a:miter lim="400000"/>
          </a:ln>
        </p:spPr>
      </p:pic>
      <p:pic>
        <p:nvPicPr>
          <p:cNvPr id="238" name="pasted-image.pdf"/>
          <p:cNvPicPr/>
          <p:nvPr/>
        </p:nvPicPr>
        <p:blipFill>
          <a:blip r:embed="rId3">
            <a:extLst/>
          </a:blip>
          <a:stretch>
            <a:fillRect/>
          </a:stretch>
        </p:blipFill>
        <p:spPr>
          <a:xfrm>
            <a:off x="6956176" y="3563419"/>
            <a:ext cx="711201" cy="685801"/>
          </a:xfrm>
          <a:prstGeom prst="rect">
            <a:avLst/>
          </a:prstGeom>
          <a:ln w="12700">
            <a:miter lim="400000"/>
          </a:ln>
        </p:spPr>
      </p:pic>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16" presetID="23" grpId="1" fill="hold">
                                  <p:stCondLst>
                                    <p:cond delay="0"/>
                                  </p:stCondLst>
                                  <p:iterate type="el" backwards="0">
                                    <p:tmAbs val="0"/>
                                  </p:iterate>
                                  <p:childTnLst>
                                    <p:set>
                                      <p:cBhvr>
                                        <p:cTn id="6" fill="hold"/>
                                        <p:tgtEl>
                                          <p:spTgt spid="232"/>
                                        </p:tgtEl>
                                        <p:attrNameLst>
                                          <p:attrName>style.visibility</p:attrName>
                                        </p:attrNameLst>
                                      </p:cBhvr>
                                      <p:to>
                                        <p:strVal val="visible"/>
                                      </p:to>
                                    </p:set>
                                    <p:anim calcmode="lin" valueType="num">
                                      <p:cBhvr>
                                        <p:cTn id="7" dur="250" fill="hold"/>
                                        <p:tgtEl>
                                          <p:spTgt spid="232"/>
                                        </p:tgtEl>
                                        <p:attrNameLst>
                                          <p:attrName>ppt_w</p:attrName>
                                        </p:attrNameLst>
                                      </p:cBhvr>
                                      <p:tavLst>
                                        <p:tav tm="0">
                                          <p:val>
                                            <p:fltVal val="0"/>
                                          </p:val>
                                        </p:tav>
                                        <p:tav tm="100000">
                                          <p:val>
                                            <p:strVal val="#ppt_w"/>
                                          </p:val>
                                        </p:tav>
                                      </p:tavLst>
                                    </p:anim>
                                    <p:anim calcmode="lin" valueType="num">
                                      <p:cBhvr>
                                        <p:cTn id="8" dur="250" fill="hold"/>
                                        <p:tgtEl>
                                          <p:spTgt spid="232"/>
                                        </p:tgtEl>
                                        <p:attrNameLst>
                                          <p:attrName>ppt_h</p:attrName>
                                        </p:attrNameLst>
                                      </p:cBhvr>
                                      <p:tavLst>
                                        <p:tav tm="0">
                                          <p:val>
                                            <p:fltVal val="0"/>
                                          </p:val>
                                        </p:tav>
                                        <p:tav tm="100000">
                                          <p:val>
                                            <p:strVal val="#ppt_h"/>
                                          </p:val>
                                        </p:tav>
                                      </p:tavLst>
                                    </p:anim>
                                  </p:childTnLst>
                                </p:cTn>
                              </p:par>
                            </p:childTnLst>
                          </p:cTn>
                        </p:par>
                        <p:par>
                          <p:cTn id="9" fill="hold">
                            <p:stCondLst>
                              <p:cond delay="250"/>
                            </p:stCondLst>
                            <p:childTnLst>
                              <p:par>
                                <p:cTn id="10" nodeType="afterEffect" presetClass="entr" presetSubtype="16" presetID="23" grpId="2" fill="hold">
                                  <p:stCondLst>
                                    <p:cond delay="0"/>
                                  </p:stCondLst>
                                  <p:iterate type="el" backwards="0">
                                    <p:tmAbs val="0"/>
                                  </p:iterate>
                                  <p:childTnLst>
                                    <p:set>
                                      <p:cBhvr>
                                        <p:cTn id="11" fill="hold"/>
                                        <p:tgtEl>
                                          <p:spTgt spid="233"/>
                                        </p:tgtEl>
                                        <p:attrNameLst>
                                          <p:attrName>style.visibility</p:attrName>
                                        </p:attrNameLst>
                                      </p:cBhvr>
                                      <p:to>
                                        <p:strVal val="visible"/>
                                      </p:to>
                                    </p:set>
                                    <p:anim calcmode="lin" valueType="num">
                                      <p:cBhvr>
                                        <p:cTn id="12" dur="250" fill="hold"/>
                                        <p:tgtEl>
                                          <p:spTgt spid="233"/>
                                        </p:tgtEl>
                                        <p:attrNameLst>
                                          <p:attrName>ppt_w</p:attrName>
                                        </p:attrNameLst>
                                      </p:cBhvr>
                                      <p:tavLst>
                                        <p:tav tm="0">
                                          <p:val>
                                            <p:fltVal val="0"/>
                                          </p:val>
                                        </p:tav>
                                        <p:tav tm="100000">
                                          <p:val>
                                            <p:strVal val="#ppt_w"/>
                                          </p:val>
                                        </p:tav>
                                      </p:tavLst>
                                    </p:anim>
                                    <p:anim calcmode="lin" valueType="num">
                                      <p:cBhvr>
                                        <p:cTn id="13" dur="250" fill="hold"/>
                                        <p:tgtEl>
                                          <p:spTgt spid="233"/>
                                        </p:tgtEl>
                                        <p:attrNameLst>
                                          <p:attrName>ppt_h</p:attrName>
                                        </p:attrNameLst>
                                      </p:cBhvr>
                                      <p:tavLst>
                                        <p:tav tm="0">
                                          <p:val>
                                            <p:fltVal val="0"/>
                                          </p:val>
                                        </p:tav>
                                        <p:tav tm="100000">
                                          <p:val>
                                            <p:strVal val="#ppt_h"/>
                                          </p:val>
                                        </p:tav>
                                      </p:tavLst>
                                    </p:anim>
                                  </p:childTnLst>
                                </p:cTn>
                              </p:par>
                            </p:childTnLst>
                          </p:cTn>
                        </p:par>
                        <p:par>
                          <p:cTn id="14" fill="hold">
                            <p:stCondLst>
                              <p:cond delay="500"/>
                            </p:stCondLst>
                            <p:childTnLst>
                              <p:par>
                                <p:cTn id="15" nodeType="afterEffect" presetClass="entr" presetSubtype="16" presetID="23" grpId="3" fill="hold">
                                  <p:stCondLst>
                                    <p:cond delay="0"/>
                                  </p:stCondLst>
                                  <p:iterate type="el" backwards="0">
                                    <p:tmAbs val="0"/>
                                  </p:iterate>
                                  <p:childTnLst>
                                    <p:set>
                                      <p:cBhvr>
                                        <p:cTn id="16" fill="hold"/>
                                        <p:tgtEl>
                                          <p:spTgt spid="234"/>
                                        </p:tgtEl>
                                        <p:attrNameLst>
                                          <p:attrName>style.visibility</p:attrName>
                                        </p:attrNameLst>
                                      </p:cBhvr>
                                      <p:to>
                                        <p:strVal val="visible"/>
                                      </p:to>
                                    </p:set>
                                    <p:anim calcmode="lin" valueType="num">
                                      <p:cBhvr>
                                        <p:cTn id="17" dur="250" fill="hold"/>
                                        <p:tgtEl>
                                          <p:spTgt spid="234"/>
                                        </p:tgtEl>
                                        <p:attrNameLst>
                                          <p:attrName>ppt_w</p:attrName>
                                        </p:attrNameLst>
                                      </p:cBhvr>
                                      <p:tavLst>
                                        <p:tav tm="0">
                                          <p:val>
                                            <p:fltVal val="0"/>
                                          </p:val>
                                        </p:tav>
                                        <p:tav tm="100000">
                                          <p:val>
                                            <p:strVal val="#ppt_w"/>
                                          </p:val>
                                        </p:tav>
                                      </p:tavLst>
                                    </p:anim>
                                    <p:anim calcmode="lin" valueType="num">
                                      <p:cBhvr>
                                        <p:cTn id="18" dur="250" fill="hold"/>
                                        <p:tgtEl>
                                          <p:spTgt spid="234"/>
                                        </p:tgtEl>
                                        <p:attrNameLst>
                                          <p:attrName>ppt_h</p:attrName>
                                        </p:attrNameLst>
                                      </p:cBhvr>
                                      <p:tavLst>
                                        <p:tav tm="0">
                                          <p:val>
                                            <p:fltVal val="0"/>
                                          </p:val>
                                        </p:tav>
                                        <p:tav tm="100000">
                                          <p:val>
                                            <p:strVal val="#ppt_h"/>
                                          </p:val>
                                        </p:tav>
                                      </p:tavLst>
                                    </p:anim>
                                  </p:childTnLst>
                                </p:cTn>
                              </p:par>
                            </p:childTnLst>
                          </p:cTn>
                        </p:par>
                        <p:par>
                          <p:cTn id="19" fill="hold">
                            <p:stCondLst>
                              <p:cond delay="750"/>
                            </p:stCondLst>
                            <p:childTnLst>
                              <p:par>
                                <p:cTn id="20" nodeType="afterEffect" presetClass="entr" presetSubtype="16" presetID="23" grpId="4" fill="hold">
                                  <p:stCondLst>
                                    <p:cond delay="0"/>
                                  </p:stCondLst>
                                  <p:iterate type="el" backwards="0">
                                    <p:tmAbs val="0"/>
                                  </p:iterate>
                                  <p:childTnLst>
                                    <p:set>
                                      <p:cBhvr>
                                        <p:cTn id="21" fill="hold"/>
                                        <p:tgtEl>
                                          <p:spTgt spid="235"/>
                                        </p:tgtEl>
                                        <p:attrNameLst>
                                          <p:attrName>style.visibility</p:attrName>
                                        </p:attrNameLst>
                                      </p:cBhvr>
                                      <p:to>
                                        <p:strVal val="visible"/>
                                      </p:to>
                                    </p:set>
                                    <p:anim calcmode="lin" valueType="num">
                                      <p:cBhvr>
                                        <p:cTn id="22" dur="250" fill="hold"/>
                                        <p:tgtEl>
                                          <p:spTgt spid="235"/>
                                        </p:tgtEl>
                                        <p:attrNameLst>
                                          <p:attrName>ppt_w</p:attrName>
                                        </p:attrNameLst>
                                      </p:cBhvr>
                                      <p:tavLst>
                                        <p:tav tm="0">
                                          <p:val>
                                            <p:fltVal val="0"/>
                                          </p:val>
                                        </p:tav>
                                        <p:tav tm="100000">
                                          <p:val>
                                            <p:strVal val="#ppt_w"/>
                                          </p:val>
                                        </p:tav>
                                      </p:tavLst>
                                    </p:anim>
                                    <p:anim calcmode="lin" valueType="num">
                                      <p:cBhvr>
                                        <p:cTn id="23" dur="250" fill="hold"/>
                                        <p:tgtEl>
                                          <p:spTgt spid="235"/>
                                        </p:tgtEl>
                                        <p:attrNameLst>
                                          <p:attrName>ppt_h</p:attrName>
                                        </p:attrNameLst>
                                      </p:cBhvr>
                                      <p:tavLst>
                                        <p:tav tm="0">
                                          <p:val>
                                            <p:fltVal val="0"/>
                                          </p:val>
                                        </p:tav>
                                        <p:tav tm="100000">
                                          <p:val>
                                            <p:strVal val="#ppt_h"/>
                                          </p:val>
                                        </p:tav>
                                      </p:tavLst>
                                    </p:anim>
                                  </p:childTnLst>
                                </p:cTn>
                              </p:par>
                            </p:childTnLst>
                          </p:cTn>
                        </p:par>
                        <p:par>
                          <p:cTn id="24" fill="hold">
                            <p:stCondLst>
                              <p:cond delay="1000"/>
                            </p:stCondLst>
                            <p:childTnLst>
                              <p:par>
                                <p:cTn id="25" nodeType="afterEffect" presetClass="entr" presetSubtype="16" presetID="23" grpId="5" fill="hold">
                                  <p:stCondLst>
                                    <p:cond delay="0"/>
                                  </p:stCondLst>
                                  <p:iterate type="el" backwards="0">
                                    <p:tmAbs val="0"/>
                                  </p:iterate>
                                  <p:childTnLst>
                                    <p:set>
                                      <p:cBhvr>
                                        <p:cTn id="26" fill="hold"/>
                                        <p:tgtEl>
                                          <p:spTgt spid="236"/>
                                        </p:tgtEl>
                                        <p:attrNameLst>
                                          <p:attrName>style.visibility</p:attrName>
                                        </p:attrNameLst>
                                      </p:cBhvr>
                                      <p:to>
                                        <p:strVal val="visible"/>
                                      </p:to>
                                    </p:set>
                                    <p:anim calcmode="lin" valueType="num">
                                      <p:cBhvr>
                                        <p:cTn id="27" dur="250" fill="hold"/>
                                        <p:tgtEl>
                                          <p:spTgt spid="236"/>
                                        </p:tgtEl>
                                        <p:attrNameLst>
                                          <p:attrName>ppt_w</p:attrName>
                                        </p:attrNameLst>
                                      </p:cBhvr>
                                      <p:tavLst>
                                        <p:tav tm="0">
                                          <p:val>
                                            <p:fltVal val="0"/>
                                          </p:val>
                                        </p:tav>
                                        <p:tav tm="100000">
                                          <p:val>
                                            <p:strVal val="#ppt_w"/>
                                          </p:val>
                                        </p:tav>
                                      </p:tavLst>
                                    </p:anim>
                                    <p:anim calcmode="lin" valueType="num">
                                      <p:cBhvr>
                                        <p:cTn id="28" dur="250" fill="hold"/>
                                        <p:tgtEl>
                                          <p:spTgt spid="236"/>
                                        </p:tgtEl>
                                        <p:attrNameLst>
                                          <p:attrName>ppt_h</p:attrName>
                                        </p:attrNameLst>
                                      </p:cBhvr>
                                      <p:tavLst>
                                        <p:tav tm="0">
                                          <p:val>
                                            <p:fltVal val="0"/>
                                          </p:val>
                                        </p:tav>
                                        <p:tav tm="100000">
                                          <p:val>
                                            <p:strVal val="#ppt_h"/>
                                          </p:val>
                                        </p:tav>
                                      </p:tavLst>
                                    </p:anim>
                                  </p:childTnLst>
                                </p:cTn>
                              </p:par>
                            </p:childTnLst>
                          </p:cTn>
                        </p:par>
                        <p:par>
                          <p:cTn id="29" fill="hold">
                            <p:stCondLst>
                              <p:cond delay="1250"/>
                            </p:stCondLst>
                            <p:childTnLst>
                              <p:par>
                                <p:cTn id="30" nodeType="afterEffect" presetClass="entr" presetSubtype="16" presetID="23" grpId="6" fill="hold">
                                  <p:stCondLst>
                                    <p:cond delay="0"/>
                                  </p:stCondLst>
                                  <p:iterate type="el" backwards="0">
                                    <p:tmAbs val="0"/>
                                  </p:iterate>
                                  <p:childTnLst>
                                    <p:set>
                                      <p:cBhvr>
                                        <p:cTn id="31" fill="hold"/>
                                        <p:tgtEl>
                                          <p:spTgt spid="237"/>
                                        </p:tgtEl>
                                        <p:attrNameLst>
                                          <p:attrName>style.visibility</p:attrName>
                                        </p:attrNameLst>
                                      </p:cBhvr>
                                      <p:to>
                                        <p:strVal val="visible"/>
                                      </p:to>
                                    </p:set>
                                    <p:anim calcmode="lin" valueType="num">
                                      <p:cBhvr>
                                        <p:cTn id="32" dur="250" fill="hold"/>
                                        <p:tgtEl>
                                          <p:spTgt spid="237"/>
                                        </p:tgtEl>
                                        <p:attrNameLst>
                                          <p:attrName>ppt_w</p:attrName>
                                        </p:attrNameLst>
                                      </p:cBhvr>
                                      <p:tavLst>
                                        <p:tav tm="0">
                                          <p:val>
                                            <p:fltVal val="0"/>
                                          </p:val>
                                        </p:tav>
                                        <p:tav tm="100000">
                                          <p:val>
                                            <p:strVal val="#ppt_w"/>
                                          </p:val>
                                        </p:tav>
                                      </p:tavLst>
                                    </p:anim>
                                    <p:anim calcmode="lin" valueType="num">
                                      <p:cBhvr>
                                        <p:cTn id="33" dur="250" fill="hold"/>
                                        <p:tgtEl>
                                          <p:spTgt spid="237"/>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nodeType="afterEffect" presetClass="entr" presetSubtype="16" presetID="23" grpId="7" fill="hold">
                                  <p:stCondLst>
                                    <p:cond delay="0"/>
                                  </p:stCondLst>
                                  <p:iterate type="el" backwards="0">
                                    <p:tmAbs val="0"/>
                                  </p:iterate>
                                  <p:childTnLst>
                                    <p:set>
                                      <p:cBhvr>
                                        <p:cTn id="36" fill="hold"/>
                                        <p:tgtEl>
                                          <p:spTgt spid="238"/>
                                        </p:tgtEl>
                                        <p:attrNameLst>
                                          <p:attrName>style.visibility</p:attrName>
                                        </p:attrNameLst>
                                      </p:cBhvr>
                                      <p:to>
                                        <p:strVal val="visible"/>
                                      </p:to>
                                    </p:set>
                                    <p:anim calcmode="lin" valueType="num">
                                      <p:cBhvr>
                                        <p:cTn id="37" dur="250" fill="hold"/>
                                        <p:tgtEl>
                                          <p:spTgt spid="238"/>
                                        </p:tgtEl>
                                        <p:attrNameLst>
                                          <p:attrName>ppt_w</p:attrName>
                                        </p:attrNameLst>
                                      </p:cBhvr>
                                      <p:tavLst>
                                        <p:tav tm="0">
                                          <p:val>
                                            <p:fltVal val="0"/>
                                          </p:val>
                                        </p:tav>
                                        <p:tav tm="100000">
                                          <p:val>
                                            <p:strVal val="#ppt_w"/>
                                          </p:val>
                                        </p:tav>
                                      </p:tavLst>
                                    </p:anim>
                                    <p:anim calcmode="lin" valueType="num">
                                      <p:cBhvr>
                                        <p:cTn id="38" dur="250" fill="hold"/>
                                        <p:tgtEl>
                                          <p:spTgt spid="2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7" grpId="6"/>
      <p:bldP build="whole" bldLvl="1" animBg="1" rev="0" advAuto="0" spid="232" grpId="1"/>
      <p:bldP build="whole" bldLvl="1" animBg="1" rev="0" advAuto="0" spid="234" grpId="3"/>
      <p:bldP build="whole" bldLvl="1" animBg="1" rev="0" advAuto="0" spid="235" grpId="4"/>
      <p:bldP build="whole" bldLvl="1" animBg="1" rev="0" advAuto="0" spid="236" grpId="5"/>
      <p:bldP build="whole" bldLvl="1" animBg="1" rev="0" advAuto="0" spid="233" grpId="2"/>
      <p:bldP build="whole" bldLvl="1" animBg="1" rev="0" advAuto="0" spid="238" grpId="7"/>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Strategies For Success</a:t>
            </a:r>
          </a:p>
        </p:txBody>
      </p:sp>
      <p:sp>
        <p:nvSpPr>
          <p:cNvPr id="243" name="Shape 243"/>
          <p:cNvSpPr/>
          <p:nvPr>
            <p:ph type="body" idx="1"/>
          </p:nvPr>
        </p:nvSpPr>
        <p:spPr>
          <a:xfrm>
            <a:off x="365759" y="1050310"/>
            <a:ext cx="8412481" cy="3337561"/>
          </a:xfrm>
          <a:prstGeom prst="rect">
            <a:avLst/>
          </a:prstGeom>
        </p:spPr>
        <p:txBody>
          <a:bodyPr/>
          <a:lstStyle/>
          <a:p>
            <a:pPr lvl="0">
              <a:defRPr sz="1800">
                <a:solidFill>
                  <a:srgbClr val="000000"/>
                </a:solidFill>
                <a:uFillTx/>
              </a:defRPr>
            </a:pPr>
            <a:r>
              <a:rPr sz="3000">
                <a:solidFill>
                  <a:srgbClr val="FFFFFF"/>
                </a:solidFill>
                <a:uFill>
                  <a:solidFill>
                    <a:srgbClr val="4D4D4D"/>
                  </a:solidFill>
                </a:uFill>
                <a:latin typeface="Avenir Next Demi Bold"/>
                <a:ea typeface="Avenir Next Demi Bold"/>
                <a:cs typeface="Avenir Next Demi Bold"/>
                <a:sym typeface="Avenir Next Demi Bold"/>
              </a:rPr>
              <a:t>Do </a:t>
            </a:r>
            <a:r>
              <a:rPr sz="3000">
                <a:solidFill>
                  <a:srgbClr val="FFFFFF"/>
                </a:solidFill>
                <a:uFill>
                  <a:solidFill>
                    <a:srgbClr val="4D4D4D"/>
                  </a:solidFill>
                </a:uFill>
              </a:rPr>
              <a:t>Automate Everything</a:t>
            </a:r>
            <a:endParaRPr sz="3000">
              <a:solidFill>
                <a:srgbClr val="FFFFFF"/>
              </a:solidFill>
              <a:uFill>
                <a:solidFill>
                  <a:srgbClr val="4D4D4D"/>
                </a:solidFill>
              </a:uFill>
            </a:endParaRPr>
          </a:p>
        </p:txBody>
      </p:sp>
      <p:sp>
        <p:nvSpPr>
          <p:cNvPr id="244" name="Shape 24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pic>
        <p:nvPicPr>
          <p:cNvPr id="245" name="pasted-image.pdf"/>
          <p:cNvPicPr/>
          <p:nvPr/>
        </p:nvPicPr>
        <p:blipFill>
          <a:blip r:embed="rId3">
            <a:extLst/>
          </a:blip>
          <a:stretch>
            <a:fillRect/>
          </a:stretch>
        </p:blipFill>
        <p:spPr>
          <a:xfrm>
            <a:off x="4254500" y="3443623"/>
            <a:ext cx="635000" cy="787401"/>
          </a:xfrm>
          <a:prstGeom prst="rect">
            <a:avLst/>
          </a:prstGeom>
          <a:ln w="12700">
            <a:miter lim="400000"/>
          </a:ln>
        </p:spPr>
      </p:pic>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5" grpId="1" fill="hold">
                                  <p:stCondLst>
                                    <p:cond delay="0"/>
                                  </p:stCondLst>
                                  <p:iterate type="el" backwards="0">
                                    <p:tmAbs val="0"/>
                                  </p:iterate>
                                  <p:childTnLst>
                                    <p:set>
                                      <p:cBhvr>
                                        <p:cTn id="6" fill="hold"/>
                                        <p:tgtEl>
                                          <p:spTgt spid="245"/>
                                        </p:tgtEl>
                                        <p:attrNameLst>
                                          <p:attrName>style.visibility</p:attrName>
                                        </p:attrNameLst>
                                      </p:cBhvr>
                                      <p:to>
                                        <p:strVal val="visible"/>
                                      </p:to>
                                    </p:set>
                                    <p:anim calcmode="lin" valueType="num">
                                      <p:cBhvr>
                                        <p:cTn id="7" dur="1000" fill="hold"/>
                                        <p:tgtEl>
                                          <p:spTgt spid="245"/>
                                        </p:tgtEl>
                                        <p:attrNameLst>
                                          <p:attrName>ppt_w</p:attrName>
                                        </p:attrNameLst>
                                      </p:cBhvr>
                                      <p:tavLst>
                                        <p:tav tm="0">
                                          <p:val>
                                            <p:fltVal val="0"/>
                                          </p:val>
                                        </p:tav>
                                        <p:tav tm="100000">
                                          <p:val>
                                            <p:strVal val="#ppt_w"/>
                                          </p:val>
                                        </p:tav>
                                      </p:tavLst>
                                    </p:anim>
                                    <p:anim calcmode="lin" valueType="num">
                                      <p:cBhvr>
                                        <p:cTn id="8" dur="1000" fill="hold"/>
                                        <p:tgtEl>
                                          <p:spTgt spid="245"/>
                                        </p:tgtEl>
                                        <p:attrNameLst>
                                          <p:attrName>ppt_h</p:attrName>
                                        </p:attrNameLst>
                                      </p:cBhvr>
                                      <p:tavLst>
                                        <p:tav tm="0">
                                          <p:val>
                                            <p:fltVal val="0"/>
                                          </p:val>
                                        </p:tav>
                                        <p:tav tm="100000">
                                          <p:val>
                                            <p:strVal val="#ppt_h"/>
                                          </p:val>
                                        </p:tav>
                                      </p:tavLst>
                                    </p:anim>
                                    <p:anim calcmode="lin" valueType="num">
                                      <p:cBhvr>
                                        <p:cTn id="9" dur="1000" fill="hold"/>
                                        <p:tgtEl>
                                          <p:spTgt spid="24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4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5" grpId="1"/>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Strategies For Success</a:t>
            </a:r>
          </a:p>
        </p:txBody>
      </p:sp>
      <p:sp>
        <p:nvSpPr>
          <p:cNvPr id="250" name="Shape 250"/>
          <p:cNvSpPr/>
          <p:nvPr>
            <p:ph type="body" idx="1"/>
          </p:nvPr>
        </p:nvSpPr>
        <p:spPr>
          <a:xfrm>
            <a:off x="365759" y="1050310"/>
            <a:ext cx="8412481" cy="3337561"/>
          </a:xfrm>
          <a:prstGeom prst="rect">
            <a:avLst/>
          </a:prstGeom>
        </p:spPr>
        <p:txBody>
          <a:bodyPr/>
          <a:lstStyle/>
          <a:p>
            <a:pPr lvl="0">
              <a:defRPr sz="1800">
                <a:solidFill>
                  <a:srgbClr val="000000"/>
                </a:solidFill>
                <a:uFillTx/>
              </a:defRPr>
            </a:pPr>
            <a:r>
              <a:rPr sz="3000">
                <a:solidFill>
                  <a:srgbClr val="FFFFFF"/>
                </a:solidFill>
                <a:uFill>
                  <a:solidFill>
                    <a:srgbClr val="4D4D4D"/>
                  </a:solidFill>
                </a:uFill>
                <a:latin typeface="Avenir Next Demi Bold"/>
                <a:ea typeface="Avenir Next Demi Bold"/>
                <a:cs typeface="Avenir Next Demi Bold"/>
                <a:sym typeface="Avenir Next Demi Bold"/>
              </a:rPr>
              <a:t>Do Not </a:t>
            </a:r>
            <a:r>
              <a:rPr sz="3000">
                <a:solidFill>
                  <a:srgbClr val="FFFFFF"/>
                </a:solidFill>
                <a:uFill>
                  <a:solidFill>
                    <a:srgbClr val="4D4D4D"/>
                  </a:solidFill>
                </a:uFill>
              </a:rPr>
              <a:t>Assume Existing Processes Are Right</a:t>
            </a:r>
            <a:endParaRPr sz="3000">
              <a:solidFill>
                <a:srgbClr val="FFFFFF"/>
              </a:solidFill>
              <a:uFill>
                <a:solidFill>
                  <a:srgbClr val="4D4D4D"/>
                </a:solidFill>
              </a:uFill>
            </a:endParaRPr>
          </a:p>
          <a:p>
            <a:pPr lvl="0">
              <a:defRPr sz="1800">
                <a:solidFill>
                  <a:srgbClr val="000000"/>
                </a:solidFill>
                <a:uFillTx/>
              </a:defRPr>
            </a:pPr>
            <a:r>
              <a:rPr sz="3000">
                <a:solidFill>
                  <a:srgbClr val="FFFFFF"/>
                </a:solidFill>
                <a:uFill>
                  <a:solidFill>
                    <a:srgbClr val="4D4D4D"/>
                  </a:solidFill>
                </a:uFill>
              </a:rPr>
              <a:t>(Engage In Continuous Improvement)</a:t>
            </a:r>
            <a:endParaRPr sz="3000">
              <a:solidFill>
                <a:srgbClr val="FFFFFF"/>
              </a:solidFill>
              <a:uFill>
                <a:solidFill>
                  <a:srgbClr val="4D4D4D"/>
                </a:solidFill>
              </a:uFill>
            </a:endParaRPr>
          </a:p>
        </p:txBody>
      </p:sp>
      <p:sp>
        <p:nvSpPr>
          <p:cNvPr id="251" name="Shape 25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sp>
        <p:nvSpPr>
          <p:cNvPr id="252" name="Shape 252"/>
          <p:cNvSpPr/>
          <p:nvPr/>
        </p:nvSpPr>
        <p:spPr>
          <a:xfrm>
            <a:off x="4323981" y="3275093"/>
            <a:ext cx="496038" cy="11244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aseline="-5405" sz="7400">
                <a:solidFill>
                  <a:srgbClr val="FFFFFF"/>
                </a:solidFill>
                <a:uFillTx/>
                <a:latin typeface="Typicons"/>
                <a:ea typeface="Typicons"/>
                <a:cs typeface="Typicons"/>
                <a:sym typeface="Typicons"/>
              </a:defRPr>
            </a:lvl1pPr>
          </a:lstStyle>
          <a:p>
            <a:pPr lvl="0">
              <a:defRPr baseline="0" sz="1800">
                <a:solidFill>
                  <a:srgbClr val="000000"/>
                </a:solidFill>
              </a:defRPr>
            </a:pPr>
            <a:r>
              <a:rPr baseline="-5405" sz="7400">
                <a:solidFill>
                  <a:srgbClr val="FFFFFF"/>
                </a:solidFill>
              </a:rPr>
              <a:t></a:t>
            </a:r>
          </a:p>
        </p:txBody>
      </p:sp>
      <p:pic>
        <p:nvPicPr>
          <p:cNvPr id="253" name="pasted-image.pdf"/>
          <p:cNvPicPr/>
          <p:nvPr/>
        </p:nvPicPr>
        <p:blipFill>
          <a:blip r:embed="rId3">
            <a:extLst/>
          </a:blip>
          <a:stretch>
            <a:fillRect/>
          </a:stretch>
        </p:blipFill>
        <p:spPr>
          <a:xfrm>
            <a:off x="4375150" y="3443623"/>
            <a:ext cx="393700" cy="787401"/>
          </a:xfrm>
          <a:prstGeom prst="rect">
            <a:avLst/>
          </a:prstGeom>
          <a:ln w="12700">
            <a:miter lim="400000"/>
          </a:ln>
        </p:spPr>
      </p:pic>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32" presetID="23" grpId="1" fill="hold">
                                  <p:stCondLst>
                                    <p:cond delay="0"/>
                                  </p:stCondLst>
                                  <p:iterate type="el" backwards="0">
                                    <p:tmAbs val="0"/>
                                  </p:iterate>
                                  <p:childTnLst>
                                    <p:set>
                                      <p:cBhvr>
                                        <p:cTn id="6" fill="hold"/>
                                        <p:tgtEl>
                                          <p:spTgt spid="252"/>
                                        </p:tgtEl>
                                        <p:attrNameLst>
                                          <p:attrName>style.visibility</p:attrName>
                                        </p:attrNameLst>
                                      </p:cBhvr>
                                      <p:to>
                                        <p:strVal val="visible"/>
                                      </p:to>
                                    </p:set>
                                    <p:anim calcmode="lin" valueType="num">
                                      <p:cBhvr>
                                        <p:cTn id="7" dur="2500" fill="hold"/>
                                        <p:tgtEl>
                                          <p:spTgt spid="252"/>
                                        </p:tgtEl>
                                        <p:attrNameLst>
                                          <p:attrName>ppt_w</p:attrName>
                                        </p:attrNameLst>
                                      </p:cBhvr>
                                      <p:tavLst>
                                        <p:tav tm="0">
                                          <p:val>
                                            <p:fltVal val="0"/>
                                          </p:val>
                                        </p:tav>
                                        <p:tav tm="100000">
                                          <p:val>
                                            <p:strVal val="#ppt_w"/>
                                          </p:val>
                                        </p:tav>
                                      </p:tavLst>
                                    </p:anim>
                                    <p:anim calcmode="lin" valueType="num">
                                      <p:cBhvr>
                                        <p:cTn id="8" dur="2500" fill="hold"/>
                                        <p:tgtEl>
                                          <p:spTgt spid="25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32" presetID="23" grpId="2" fill="hold">
                                  <p:stCondLst>
                                    <p:cond delay="0"/>
                                  </p:stCondLst>
                                  <p:iterate type="el" backwards="0">
                                    <p:tmAbs val="0"/>
                                  </p:iterate>
                                  <p:childTnLst>
                                    <p:set>
                                      <p:cBhvr>
                                        <p:cTn id="12" fill="hold"/>
                                        <p:tgtEl>
                                          <p:spTgt spid="253"/>
                                        </p:tgtEl>
                                        <p:attrNameLst>
                                          <p:attrName>style.visibility</p:attrName>
                                        </p:attrNameLst>
                                      </p:cBhvr>
                                      <p:to>
                                        <p:strVal val="visible"/>
                                      </p:to>
                                    </p:set>
                                    <p:anim calcmode="lin" valueType="num">
                                      <p:cBhvr>
                                        <p:cTn id="13" dur="2500" fill="hold"/>
                                        <p:tgtEl>
                                          <p:spTgt spid="253"/>
                                        </p:tgtEl>
                                        <p:attrNameLst>
                                          <p:attrName>ppt_w</p:attrName>
                                        </p:attrNameLst>
                                      </p:cBhvr>
                                      <p:tavLst>
                                        <p:tav tm="0">
                                          <p:val>
                                            <p:fltVal val="0"/>
                                          </p:val>
                                        </p:tav>
                                        <p:tav tm="100000">
                                          <p:val>
                                            <p:strVal val="#ppt_w"/>
                                          </p:val>
                                        </p:tav>
                                      </p:tavLst>
                                    </p:anim>
                                    <p:anim calcmode="lin" valueType="num">
                                      <p:cBhvr>
                                        <p:cTn id="14" dur="2500" fill="hold"/>
                                        <p:tgtEl>
                                          <p:spTgt spid="25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3" grpId="2"/>
      <p:bldP build="whole" bldLvl="1" animBg="1" rev="0" advAuto="0" spid="252" grpId="1"/>
    </p:bld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Shape 257"/>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Strategies For Success</a:t>
            </a:r>
          </a:p>
        </p:txBody>
      </p:sp>
      <p:sp>
        <p:nvSpPr>
          <p:cNvPr id="258" name="Shape 258"/>
          <p:cNvSpPr/>
          <p:nvPr>
            <p:ph type="body" idx="1"/>
          </p:nvPr>
        </p:nvSpPr>
        <p:spPr>
          <a:xfrm>
            <a:off x="365759" y="1050310"/>
            <a:ext cx="8412481" cy="3337561"/>
          </a:xfrm>
          <a:prstGeom prst="rect">
            <a:avLst/>
          </a:prstGeom>
        </p:spPr>
        <p:txBody>
          <a:bodyPr/>
          <a:lstStyle/>
          <a:p>
            <a:pPr lvl="0">
              <a:defRPr sz="1800">
                <a:solidFill>
                  <a:srgbClr val="000000"/>
                </a:solidFill>
                <a:uFillTx/>
              </a:defRPr>
            </a:pPr>
            <a:r>
              <a:rPr sz="3000">
                <a:solidFill>
                  <a:srgbClr val="FFFFFF"/>
                </a:solidFill>
                <a:uFill>
                  <a:solidFill>
                    <a:srgbClr val="4D4D4D"/>
                  </a:solidFill>
                </a:uFill>
                <a:latin typeface="Avenir Next Demi Bold"/>
                <a:ea typeface="Avenir Next Demi Bold"/>
                <a:cs typeface="Avenir Next Demi Bold"/>
                <a:sym typeface="Avenir Next Demi Bold"/>
              </a:rPr>
              <a:t>Do Not </a:t>
            </a:r>
            <a:r>
              <a:rPr sz="3000">
                <a:solidFill>
                  <a:srgbClr val="FFFFFF"/>
                </a:solidFill>
                <a:uFill>
                  <a:solidFill>
                    <a:srgbClr val="4D4D4D"/>
                  </a:solidFill>
                </a:uFill>
              </a:rPr>
              <a:t>Use A Different Process For Different Environments</a:t>
            </a:r>
            <a:endParaRPr sz="3000">
              <a:solidFill>
                <a:srgbClr val="FFFFFF"/>
              </a:solidFill>
              <a:uFill>
                <a:solidFill>
                  <a:srgbClr val="4D4D4D"/>
                </a:solidFill>
              </a:uFill>
            </a:endParaRPr>
          </a:p>
        </p:txBody>
      </p:sp>
      <p:sp>
        <p:nvSpPr>
          <p:cNvPr id="259" name="Shape 25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pic>
        <p:nvPicPr>
          <p:cNvPr id="260" name="pasted-image.pdf"/>
          <p:cNvPicPr/>
          <p:nvPr/>
        </p:nvPicPr>
        <p:blipFill>
          <a:blip r:embed="rId3">
            <a:extLst/>
          </a:blip>
          <a:stretch>
            <a:fillRect/>
          </a:stretch>
        </p:blipFill>
        <p:spPr>
          <a:xfrm>
            <a:off x="2449877" y="3258522"/>
            <a:ext cx="635001" cy="787401"/>
          </a:xfrm>
          <a:prstGeom prst="rect">
            <a:avLst/>
          </a:prstGeom>
          <a:ln w="12700">
            <a:miter lim="400000"/>
          </a:ln>
        </p:spPr>
      </p:pic>
      <p:pic>
        <p:nvPicPr>
          <p:cNvPr id="261" name="pasted-image.pdf"/>
          <p:cNvPicPr/>
          <p:nvPr/>
        </p:nvPicPr>
        <p:blipFill>
          <a:blip r:embed="rId3">
            <a:extLst/>
          </a:blip>
          <a:stretch>
            <a:fillRect/>
          </a:stretch>
        </p:blipFill>
        <p:spPr>
          <a:xfrm>
            <a:off x="3355393" y="3258522"/>
            <a:ext cx="635001" cy="787401"/>
          </a:xfrm>
          <a:prstGeom prst="rect">
            <a:avLst/>
          </a:prstGeom>
          <a:ln w="12700">
            <a:miter lim="400000"/>
          </a:ln>
        </p:spPr>
      </p:pic>
      <p:pic>
        <p:nvPicPr>
          <p:cNvPr id="262" name="pasted-image.pdf"/>
          <p:cNvPicPr/>
          <p:nvPr/>
        </p:nvPicPr>
        <p:blipFill>
          <a:blip r:embed="rId3">
            <a:extLst/>
          </a:blip>
          <a:stretch>
            <a:fillRect/>
          </a:stretch>
        </p:blipFill>
        <p:spPr>
          <a:xfrm>
            <a:off x="4260909" y="3258522"/>
            <a:ext cx="635001" cy="787401"/>
          </a:xfrm>
          <a:prstGeom prst="rect">
            <a:avLst/>
          </a:prstGeom>
          <a:ln w="12700">
            <a:miter lim="400000"/>
          </a:ln>
        </p:spPr>
      </p:pic>
      <p:pic>
        <p:nvPicPr>
          <p:cNvPr id="263" name="pasted-image.pdf"/>
          <p:cNvPicPr/>
          <p:nvPr/>
        </p:nvPicPr>
        <p:blipFill>
          <a:blip r:embed="rId4">
            <a:extLst/>
          </a:blip>
          <a:stretch>
            <a:fillRect/>
          </a:stretch>
        </p:blipFill>
        <p:spPr>
          <a:xfrm>
            <a:off x="5255266" y="3455372"/>
            <a:ext cx="495301" cy="393701"/>
          </a:xfrm>
          <a:prstGeom prst="rect">
            <a:avLst/>
          </a:prstGeom>
          <a:ln w="12700">
            <a:miter lim="400000"/>
          </a:ln>
        </p:spPr>
      </p:pic>
      <p:pic>
        <p:nvPicPr>
          <p:cNvPr id="264" name="pasted-image.pdf"/>
          <p:cNvPicPr/>
          <p:nvPr/>
        </p:nvPicPr>
        <p:blipFill>
          <a:blip r:embed="rId3">
            <a:extLst/>
          </a:blip>
          <a:stretch>
            <a:fillRect/>
          </a:stretch>
        </p:blipFill>
        <p:spPr>
          <a:xfrm>
            <a:off x="6059122" y="3258522"/>
            <a:ext cx="635001" cy="787401"/>
          </a:xfrm>
          <a:prstGeom prst="rect">
            <a:avLst/>
          </a:prstGeom>
          <a:ln w="12700">
            <a:miter lim="400000"/>
          </a:ln>
        </p:spPr>
      </p:pic>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16" presetID="23" grpId="1" fill="hold">
                                  <p:stCondLst>
                                    <p:cond delay="0"/>
                                  </p:stCondLst>
                                  <p:iterate type="el" backwards="0">
                                    <p:tmAbs val="0"/>
                                  </p:iterate>
                                  <p:childTnLst>
                                    <p:set>
                                      <p:cBhvr>
                                        <p:cTn id="6" fill="hold"/>
                                        <p:tgtEl>
                                          <p:spTgt spid="260"/>
                                        </p:tgtEl>
                                        <p:attrNameLst>
                                          <p:attrName>style.visibility</p:attrName>
                                        </p:attrNameLst>
                                      </p:cBhvr>
                                      <p:to>
                                        <p:strVal val="visible"/>
                                      </p:to>
                                    </p:set>
                                    <p:anim calcmode="lin" valueType="num">
                                      <p:cBhvr>
                                        <p:cTn id="7" dur="250" fill="hold"/>
                                        <p:tgtEl>
                                          <p:spTgt spid="260"/>
                                        </p:tgtEl>
                                        <p:attrNameLst>
                                          <p:attrName>ppt_w</p:attrName>
                                        </p:attrNameLst>
                                      </p:cBhvr>
                                      <p:tavLst>
                                        <p:tav tm="0">
                                          <p:val>
                                            <p:fltVal val="0"/>
                                          </p:val>
                                        </p:tav>
                                        <p:tav tm="100000">
                                          <p:val>
                                            <p:strVal val="#ppt_w"/>
                                          </p:val>
                                        </p:tav>
                                      </p:tavLst>
                                    </p:anim>
                                    <p:anim calcmode="lin" valueType="num">
                                      <p:cBhvr>
                                        <p:cTn id="8" dur="250" fill="hold"/>
                                        <p:tgtEl>
                                          <p:spTgt spid="260"/>
                                        </p:tgtEl>
                                        <p:attrNameLst>
                                          <p:attrName>ppt_h</p:attrName>
                                        </p:attrNameLst>
                                      </p:cBhvr>
                                      <p:tavLst>
                                        <p:tav tm="0">
                                          <p:val>
                                            <p:fltVal val="0"/>
                                          </p:val>
                                        </p:tav>
                                        <p:tav tm="100000">
                                          <p:val>
                                            <p:strVal val="#ppt_h"/>
                                          </p:val>
                                        </p:tav>
                                      </p:tavLst>
                                    </p:anim>
                                  </p:childTnLst>
                                </p:cTn>
                              </p:par>
                            </p:childTnLst>
                          </p:cTn>
                        </p:par>
                        <p:par>
                          <p:cTn id="9" fill="hold">
                            <p:stCondLst>
                              <p:cond delay="250"/>
                            </p:stCondLst>
                            <p:childTnLst>
                              <p:par>
                                <p:cTn id="10" nodeType="afterEffect" presetClass="entr" presetSubtype="16" presetID="23" grpId="2" fill="hold">
                                  <p:stCondLst>
                                    <p:cond delay="0"/>
                                  </p:stCondLst>
                                  <p:iterate type="el" backwards="0">
                                    <p:tmAbs val="0"/>
                                  </p:iterate>
                                  <p:childTnLst>
                                    <p:set>
                                      <p:cBhvr>
                                        <p:cTn id="11" fill="hold"/>
                                        <p:tgtEl>
                                          <p:spTgt spid="261"/>
                                        </p:tgtEl>
                                        <p:attrNameLst>
                                          <p:attrName>style.visibility</p:attrName>
                                        </p:attrNameLst>
                                      </p:cBhvr>
                                      <p:to>
                                        <p:strVal val="visible"/>
                                      </p:to>
                                    </p:set>
                                    <p:anim calcmode="lin" valueType="num">
                                      <p:cBhvr>
                                        <p:cTn id="12" dur="250" fill="hold"/>
                                        <p:tgtEl>
                                          <p:spTgt spid="261"/>
                                        </p:tgtEl>
                                        <p:attrNameLst>
                                          <p:attrName>ppt_w</p:attrName>
                                        </p:attrNameLst>
                                      </p:cBhvr>
                                      <p:tavLst>
                                        <p:tav tm="0">
                                          <p:val>
                                            <p:fltVal val="0"/>
                                          </p:val>
                                        </p:tav>
                                        <p:tav tm="100000">
                                          <p:val>
                                            <p:strVal val="#ppt_w"/>
                                          </p:val>
                                        </p:tav>
                                      </p:tavLst>
                                    </p:anim>
                                    <p:anim calcmode="lin" valueType="num">
                                      <p:cBhvr>
                                        <p:cTn id="13" dur="250" fill="hold"/>
                                        <p:tgtEl>
                                          <p:spTgt spid="261"/>
                                        </p:tgtEl>
                                        <p:attrNameLst>
                                          <p:attrName>ppt_h</p:attrName>
                                        </p:attrNameLst>
                                      </p:cBhvr>
                                      <p:tavLst>
                                        <p:tav tm="0">
                                          <p:val>
                                            <p:fltVal val="0"/>
                                          </p:val>
                                        </p:tav>
                                        <p:tav tm="100000">
                                          <p:val>
                                            <p:strVal val="#ppt_h"/>
                                          </p:val>
                                        </p:tav>
                                      </p:tavLst>
                                    </p:anim>
                                  </p:childTnLst>
                                </p:cTn>
                              </p:par>
                            </p:childTnLst>
                          </p:cTn>
                        </p:par>
                        <p:par>
                          <p:cTn id="14" fill="hold">
                            <p:stCondLst>
                              <p:cond delay="500"/>
                            </p:stCondLst>
                            <p:childTnLst>
                              <p:par>
                                <p:cTn id="15" nodeType="afterEffect" presetClass="entr" presetSubtype="16" presetID="23" grpId="3" fill="hold">
                                  <p:stCondLst>
                                    <p:cond delay="0"/>
                                  </p:stCondLst>
                                  <p:iterate type="el" backwards="0">
                                    <p:tmAbs val="0"/>
                                  </p:iterate>
                                  <p:childTnLst>
                                    <p:set>
                                      <p:cBhvr>
                                        <p:cTn id="16" fill="hold"/>
                                        <p:tgtEl>
                                          <p:spTgt spid="262"/>
                                        </p:tgtEl>
                                        <p:attrNameLst>
                                          <p:attrName>style.visibility</p:attrName>
                                        </p:attrNameLst>
                                      </p:cBhvr>
                                      <p:to>
                                        <p:strVal val="visible"/>
                                      </p:to>
                                    </p:set>
                                    <p:anim calcmode="lin" valueType="num">
                                      <p:cBhvr>
                                        <p:cTn id="17" dur="250" fill="hold"/>
                                        <p:tgtEl>
                                          <p:spTgt spid="262"/>
                                        </p:tgtEl>
                                        <p:attrNameLst>
                                          <p:attrName>ppt_w</p:attrName>
                                        </p:attrNameLst>
                                      </p:cBhvr>
                                      <p:tavLst>
                                        <p:tav tm="0">
                                          <p:val>
                                            <p:fltVal val="0"/>
                                          </p:val>
                                        </p:tav>
                                        <p:tav tm="100000">
                                          <p:val>
                                            <p:strVal val="#ppt_w"/>
                                          </p:val>
                                        </p:tav>
                                      </p:tavLst>
                                    </p:anim>
                                    <p:anim calcmode="lin" valueType="num">
                                      <p:cBhvr>
                                        <p:cTn id="18" dur="250" fill="hold"/>
                                        <p:tgtEl>
                                          <p:spTgt spid="262"/>
                                        </p:tgtEl>
                                        <p:attrNameLst>
                                          <p:attrName>ppt_h</p:attrName>
                                        </p:attrNameLst>
                                      </p:cBhvr>
                                      <p:tavLst>
                                        <p:tav tm="0">
                                          <p:val>
                                            <p:fltVal val="0"/>
                                          </p:val>
                                        </p:tav>
                                        <p:tav tm="100000">
                                          <p:val>
                                            <p:strVal val="#ppt_h"/>
                                          </p:val>
                                        </p:tav>
                                      </p:tavLst>
                                    </p:anim>
                                  </p:childTnLst>
                                </p:cTn>
                              </p:par>
                            </p:childTnLst>
                          </p:cTn>
                        </p:par>
                        <p:par>
                          <p:cTn id="19" fill="hold">
                            <p:stCondLst>
                              <p:cond delay="750"/>
                            </p:stCondLst>
                            <p:childTnLst>
                              <p:par>
                                <p:cTn id="20" nodeType="afterEffect" presetClass="entr" presetSubtype="16" presetID="23" grpId="4" fill="hold">
                                  <p:stCondLst>
                                    <p:cond delay="0"/>
                                  </p:stCondLst>
                                  <p:iterate type="el" backwards="0">
                                    <p:tmAbs val="0"/>
                                  </p:iterate>
                                  <p:childTnLst>
                                    <p:set>
                                      <p:cBhvr>
                                        <p:cTn id="21" fill="hold"/>
                                        <p:tgtEl>
                                          <p:spTgt spid="263"/>
                                        </p:tgtEl>
                                        <p:attrNameLst>
                                          <p:attrName>style.visibility</p:attrName>
                                        </p:attrNameLst>
                                      </p:cBhvr>
                                      <p:to>
                                        <p:strVal val="visible"/>
                                      </p:to>
                                    </p:set>
                                    <p:anim calcmode="lin" valueType="num">
                                      <p:cBhvr>
                                        <p:cTn id="22" dur="250" fill="hold"/>
                                        <p:tgtEl>
                                          <p:spTgt spid="263"/>
                                        </p:tgtEl>
                                        <p:attrNameLst>
                                          <p:attrName>ppt_w</p:attrName>
                                        </p:attrNameLst>
                                      </p:cBhvr>
                                      <p:tavLst>
                                        <p:tav tm="0">
                                          <p:val>
                                            <p:fltVal val="0"/>
                                          </p:val>
                                        </p:tav>
                                        <p:tav tm="100000">
                                          <p:val>
                                            <p:strVal val="#ppt_w"/>
                                          </p:val>
                                        </p:tav>
                                      </p:tavLst>
                                    </p:anim>
                                    <p:anim calcmode="lin" valueType="num">
                                      <p:cBhvr>
                                        <p:cTn id="23" dur="250" fill="hold"/>
                                        <p:tgtEl>
                                          <p:spTgt spid="263"/>
                                        </p:tgtEl>
                                        <p:attrNameLst>
                                          <p:attrName>ppt_h</p:attrName>
                                        </p:attrNameLst>
                                      </p:cBhvr>
                                      <p:tavLst>
                                        <p:tav tm="0">
                                          <p:val>
                                            <p:fltVal val="0"/>
                                          </p:val>
                                        </p:tav>
                                        <p:tav tm="100000">
                                          <p:val>
                                            <p:strVal val="#ppt_h"/>
                                          </p:val>
                                        </p:tav>
                                      </p:tavLst>
                                    </p:anim>
                                  </p:childTnLst>
                                </p:cTn>
                              </p:par>
                            </p:childTnLst>
                          </p:cTn>
                        </p:par>
                        <p:par>
                          <p:cTn id="24" fill="hold">
                            <p:stCondLst>
                              <p:cond delay="1000"/>
                            </p:stCondLst>
                            <p:childTnLst>
                              <p:par>
                                <p:cTn id="25" nodeType="afterEffect" presetClass="entr" presetSubtype="16" presetID="23" grpId="5" fill="hold">
                                  <p:stCondLst>
                                    <p:cond delay="0"/>
                                  </p:stCondLst>
                                  <p:iterate type="el" backwards="0">
                                    <p:tmAbs val="0"/>
                                  </p:iterate>
                                  <p:childTnLst>
                                    <p:set>
                                      <p:cBhvr>
                                        <p:cTn id="26" fill="hold"/>
                                        <p:tgtEl>
                                          <p:spTgt spid="264"/>
                                        </p:tgtEl>
                                        <p:attrNameLst>
                                          <p:attrName>style.visibility</p:attrName>
                                        </p:attrNameLst>
                                      </p:cBhvr>
                                      <p:to>
                                        <p:strVal val="visible"/>
                                      </p:to>
                                    </p:set>
                                    <p:anim calcmode="lin" valueType="num">
                                      <p:cBhvr>
                                        <p:cTn id="27" dur="250" fill="hold"/>
                                        <p:tgtEl>
                                          <p:spTgt spid="264"/>
                                        </p:tgtEl>
                                        <p:attrNameLst>
                                          <p:attrName>ppt_w</p:attrName>
                                        </p:attrNameLst>
                                      </p:cBhvr>
                                      <p:tavLst>
                                        <p:tav tm="0">
                                          <p:val>
                                            <p:fltVal val="0"/>
                                          </p:val>
                                        </p:tav>
                                        <p:tav tm="100000">
                                          <p:val>
                                            <p:strVal val="#ppt_w"/>
                                          </p:val>
                                        </p:tav>
                                      </p:tavLst>
                                    </p:anim>
                                    <p:anim calcmode="lin" valueType="num">
                                      <p:cBhvr>
                                        <p:cTn id="28" dur="250" fill="hold"/>
                                        <p:tgtEl>
                                          <p:spTgt spid="26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0" grpId="1"/>
      <p:bldP build="whole" bldLvl="1" animBg="1" rev="0" advAuto="0" spid="261" grpId="2"/>
      <p:bldP build="whole" bldLvl="1" animBg="1" rev="0" advAuto="0" spid="262" grpId="3"/>
      <p:bldP build="whole" bldLvl="1" animBg="1" rev="0" advAuto="0" spid="264" grpId="5"/>
      <p:bldP build="whole" bldLvl="1" animBg="1" rev="0" advAuto="0" spid="263" grpId="4"/>
    </p:bld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Strategies For Success</a:t>
            </a:r>
          </a:p>
        </p:txBody>
      </p:sp>
      <p:sp>
        <p:nvSpPr>
          <p:cNvPr id="269" name="Shape 269"/>
          <p:cNvSpPr/>
          <p:nvPr>
            <p:ph type="body" idx="1"/>
          </p:nvPr>
        </p:nvSpPr>
        <p:spPr>
          <a:xfrm>
            <a:off x="365759" y="1050310"/>
            <a:ext cx="8412481" cy="3337561"/>
          </a:xfrm>
          <a:prstGeom prst="rect">
            <a:avLst/>
          </a:prstGeom>
        </p:spPr>
        <p:txBody>
          <a:bodyPr/>
          <a:lstStyle/>
          <a:p>
            <a:pPr lvl="0">
              <a:defRPr sz="1800">
                <a:solidFill>
                  <a:srgbClr val="000000"/>
                </a:solidFill>
                <a:uFillTx/>
              </a:defRPr>
            </a:pPr>
            <a:r>
              <a:rPr sz="3000">
                <a:solidFill>
                  <a:srgbClr val="FFFFFF"/>
                </a:solidFill>
                <a:uFill>
                  <a:solidFill>
                    <a:srgbClr val="4D4D4D"/>
                  </a:solidFill>
                </a:uFill>
                <a:latin typeface="Avenir Next Demi Bold"/>
                <a:ea typeface="Avenir Next Demi Bold"/>
                <a:cs typeface="Avenir Next Demi Bold"/>
                <a:sym typeface="Avenir Next Demi Bold"/>
              </a:rPr>
              <a:t>Do </a:t>
            </a:r>
            <a:r>
              <a:rPr sz="3000">
                <a:solidFill>
                  <a:srgbClr val="FFFFFF"/>
                </a:solidFill>
                <a:uFill>
                  <a:solidFill>
                    <a:srgbClr val="4D4D4D"/>
                  </a:solidFill>
                </a:uFill>
              </a:rPr>
              <a:t>Recreate App Environments Frequently</a:t>
            </a:r>
            <a:endParaRPr sz="3000">
              <a:solidFill>
                <a:srgbClr val="FFFFFF"/>
              </a:solidFill>
              <a:uFill>
                <a:solidFill>
                  <a:srgbClr val="4D4D4D"/>
                </a:solidFill>
              </a:uFill>
            </a:endParaRPr>
          </a:p>
          <a:p>
            <a:pPr lvl="0">
              <a:defRPr sz="1800">
                <a:solidFill>
                  <a:srgbClr val="000000"/>
                </a:solidFill>
                <a:uFillTx/>
              </a:defRPr>
            </a:pPr>
            <a:r>
              <a:rPr sz="3000">
                <a:solidFill>
                  <a:srgbClr val="FFFFFF"/>
                </a:solidFill>
                <a:uFill>
                  <a:solidFill>
                    <a:srgbClr val="4D4D4D"/>
                  </a:solidFill>
                </a:uFill>
              </a:rPr>
              <a:t>(Also Known As: Servers Are Not Children)</a:t>
            </a:r>
            <a:endParaRPr sz="3000">
              <a:solidFill>
                <a:srgbClr val="FFFFFF"/>
              </a:solidFill>
              <a:uFill>
                <a:solidFill>
                  <a:srgbClr val="4D4D4D"/>
                </a:solidFill>
              </a:uFill>
            </a:endParaRPr>
          </a:p>
        </p:txBody>
      </p:sp>
      <p:sp>
        <p:nvSpPr>
          <p:cNvPr id="270" name="Shape 27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pic>
        <p:nvPicPr>
          <p:cNvPr id="271" name="pasted-image.pdf"/>
          <p:cNvPicPr/>
          <p:nvPr/>
        </p:nvPicPr>
        <p:blipFill>
          <a:blip r:embed="rId3">
            <a:extLst/>
          </a:blip>
          <a:stretch>
            <a:fillRect/>
          </a:stretch>
        </p:blipFill>
        <p:spPr>
          <a:xfrm>
            <a:off x="4178300" y="3443623"/>
            <a:ext cx="787400" cy="787401"/>
          </a:xfrm>
          <a:prstGeom prst="rect">
            <a:avLst/>
          </a:prstGeom>
          <a:ln w="12700">
            <a:miter lim="400000"/>
          </a:ln>
        </p:spPr>
      </p:pic>
      <p:pic>
        <p:nvPicPr>
          <p:cNvPr id="272" name="pasted-image.pdf"/>
          <p:cNvPicPr/>
          <p:nvPr/>
        </p:nvPicPr>
        <p:blipFill>
          <a:blip r:embed="rId3">
            <a:extLst/>
          </a:blip>
          <a:stretch>
            <a:fillRect/>
          </a:stretch>
        </p:blipFill>
        <p:spPr>
          <a:xfrm>
            <a:off x="4178300" y="3443623"/>
            <a:ext cx="787400" cy="787401"/>
          </a:xfrm>
          <a:prstGeom prst="rect">
            <a:avLst/>
          </a:prstGeom>
          <a:ln w="12700">
            <a:miter lim="400000"/>
          </a:ln>
        </p:spPr>
      </p:pic>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1" presetID="2" grpId="1" fill="hold">
                                  <p:stCondLst>
                                    <p:cond delay="0"/>
                                  </p:stCondLst>
                                  <p:iterate type="el" backwards="0">
                                    <p:tmAbs val="0"/>
                                  </p:iterate>
                                  <p:childTnLst>
                                    <p:set>
                                      <p:cBhvr>
                                        <p:cTn id="6" fill="hold"/>
                                        <p:tgtEl>
                                          <p:spTgt spid="271"/>
                                        </p:tgtEl>
                                        <p:attrNameLst>
                                          <p:attrName>style.visibility</p:attrName>
                                        </p:attrNameLst>
                                      </p:cBhvr>
                                      <p:to>
                                        <p:strVal val="visible"/>
                                      </p:to>
                                    </p:set>
                                    <p:anim calcmode="lin" valueType="num">
                                      <p:cBhvr>
                                        <p:cTn id="7" dur="2000" fill="hold"/>
                                        <p:tgtEl>
                                          <p:spTgt spid="271"/>
                                        </p:tgtEl>
                                        <p:attrNameLst>
                                          <p:attrName>ppt_x</p:attrName>
                                        </p:attrNameLst>
                                      </p:cBhvr>
                                      <p:tavLst>
                                        <p:tav tm="0">
                                          <p:val>
                                            <p:strVal val="#ppt_x"/>
                                          </p:val>
                                        </p:tav>
                                        <p:tav tm="100000">
                                          <p:val>
                                            <p:strVal val="#ppt_x"/>
                                          </p:val>
                                        </p:tav>
                                      </p:tavLst>
                                    </p:anim>
                                    <p:anim calcmode="lin" valueType="num">
                                      <p:cBhvr>
                                        <p:cTn id="8" dur="2000" fill="hold"/>
                                        <p:tgtEl>
                                          <p:spTgt spid="27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4" presetID="22" grpId="2" fill="hold">
                                  <p:stCondLst>
                                    <p:cond delay="0"/>
                                  </p:stCondLst>
                                  <p:iterate type="el" backwards="0">
                                    <p:tmAbs val="0"/>
                                  </p:iterate>
                                  <p:childTnLst>
                                    <p:set>
                                      <p:cBhvr>
                                        <p:cTn id="12" fill="hold"/>
                                        <p:tgtEl>
                                          <p:spTgt spid="272"/>
                                        </p:tgtEl>
                                        <p:attrNameLst>
                                          <p:attrName>style.visibility</p:attrName>
                                        </p:attrNameLst>
                                      </p:cBhvr>
                                      <p:to>
                                        <p:strVal val="visible"/>
                                      </p:to>
                                    </p:set>
                                    <p:animEffect filter="wipe(down)" transition="in">
                                      <p:cBhvr>
                                        <p:cTn id="13" dur="2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2" grpId="2"/>
      <p:bldP build="whole" bldLvl="1" animBg="1" rev="0" advAuto="0" spid="271"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Strategies For Success</a:t>
            </a:r>
          </a:p>
        </p:txBody>
      </p:sp>
      <p:sp>
        <p:nvSpPr>
          <p:cNvPr id="277" name="Shape 277"/>
          <p:cNvSpPr/>
          <p:nvPr>
            <p:ph type="body" idx="1"/>
          </p:nvPr>
        </p:nvSpPr>
        <p:spPr>
          <a:xfrm>
            <a:off x="365759" y="1050310"/>
            <a:ext cx="8412481" cy="3337561"/>
          </a:xfrm>
          <a:prstGeom prst="rect">
            <a:avLst/>
          </a:prstGeom>
        </p:spPr>
        <p:txBody>
          <a:bodyPr/>
          <a:lstStyle/>
          <a:p>
            <a:pPr lvl="0">
              <a:defRPr sz="1800">
                <a:solidFill>
                  <a:srgbClr val="000000"/>
                </a:solidFill>
                <a:uFillTx/>
              </a:defRPr>
            </a:pPr>
            <a:r>
              <a:rPr sz="3000">
                <a:solidFill>
                  <a:srgbClr val="FFFFFF"/>
                </a:solidFill>
                <a:uFill>
                  <a:solidFill>
                    <a:srgbClr val="4D4D4D"/>
                  </a:solidFill>
                </a:uFill>
                <a:latin typeface="Avenir Next Demi Bold"/>
                <a:ea typeface="Avenir Next Demi Bold"/>
                <a:cs typeface="Avenir Next Demi Bold"/>
                <a:sym typeface="Avenir Next Demi Bold"/>
              </a:rPr>
              <a:t>Do </a:t>
            </a:r>
            <a:r>
              <a:rPr sz="3000">
                <a:solidFill>
                  <a:srgbClr val="FFFFFF"/>
                </a:solidFill>
                <a:uFill>
                  <a:solidFill>
                    <a:srgbClr val="4D4D4D"/>
                  </a:solidFill>
                </a:uFill>
              </a:rPr>
              <a:t>Ensure Database Changes Are Automated</a:t>
            </a:r>
            <a:endParaRPr sz="3000">
              <a:solidFill>
                <a:srgbClr val="FFFFFF"/>
              </a:solidFill>
              <a:uFill>
                <a:solidFill>
                  <a:srgbClr val="4D4D4D"/>
                </a:solidFill>
              </a:uFill>
            </a:endParaRPr>
          </a:p>
        </p:txBody>
      </p:sp>
      <p:sp>
        <p:nvSpPr>
          <p:cNvPr id="278" name="Shape 27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pic>
        <p:nvPicPr>
          <p:cNvPr id="279" name="pasted-image.pdf"/>
          <p:cNvPicPr/>
          <p:nvPr/>
        </p:nvPicPr>
        <p:blipFill>
          <a:blip r:embed="rId3">
            <a:extLst/>
          </a:blip>
          <a:stretch>
            <a:fillRect/>
          </a:stretch>
        </p:blipFill>
        <p:spPr>
          <a:xfrm>
            <a:off x="4269608" y="3377208"/>
            <a:ext cx="558801" cy="787401"/>
          </a:xfrm>
          <a:prstGeom prst="rect">
            <a:avLst/>
          </a:prstGeom>
          <a:ln w="12700">
            <a:miter lim="400000"/>
          </a:ln>
        </p:spPr>
      </p:pic>
      <p:pic>
        <p:nvPicPr>
          <p:cNvPr id="280" name="pasted-image.pdf"/>
          <p:cNvPicPr/>
          <p:nvPr/>
        </p:nvPicPr>
        <p:blipFill>
          <a:blip r:embed="rId4">
            <a:extLst/>
          </a:blip>
          <a:stretch>
            <a:fillRect/>
          </a:stretch>
        </p:blipFill>
        <p:spPr>
          <a:xfrm>
            <a:off x="3493699" y="3574058"/>
            <a:ext cx="495301" cy="393701"/>
          </a:xfrm>
          <a:prstGeom prst="rect">
            <a:avLst/>
          </a:prstGeom>
          <a:ln w="12700">
            <a:miter lim="400000"/>
          </a:ln>
        </p:spPr>
      </p:pic>
      <p:pic>
        <p:nvPicPr>
          <p:cNvPr id="281" name="pasted-image.pdf"/>
          <p:cNvPicPr/>
          <p:nvPr/>
        </p:nvPicPr>
        <p:blipFill>
          <a:blip r:embed="rId5">
            <a:extLst/>
          </a:blip>
          <a:stretch>
            <a:fillRect/>
          </a:stretch>
        </p:blipFill>
        <p:spPr>
          <a:xfrm>
            <a:off x="2463790" y="3275608"/>
            <a:ext cx="749301" cy="990601"/>
          </a:xfrm>
          <a:prstGeom prst="rect">
            <a:avLst/>
          </a:prstGeom>
          <a:ln w="12700">
            <a:miter lim="400000"/>
          </a:ln>
        </p:spPr>
      </p:pic>
      <p:pic>
        <p:nvPicPr>
          <p:cNvPr id="282" name="pasted-image.pdf"/>
          <p:cNvPicPr/>
          <p:nvPr/>
        </p:nvPicPr>
        <p:blipFill>
          <a:blip r:embed="rId4">
            <a:extLst/>
          </a:blip>
          <a:stretch>
            <a:fillRect/>
          </a:stretch>
        </p:blipFill>
        <p:spPr>
          <a:xfrm flipH="1">
            <a:off x="5172517" y="3574058"/>
            <a:ext cx="495301" cy="393701"/>
          </a:xfrm>
          <a:prstGeom prst="rect">
            <a:avLst/>
          </a:prstGeom>
          <a:ln w="12700">
            <a:miter lim="400000"/>
          </a:ln>
        </p:spPr>
      </p:pic>
      <p:pic>
        <p:nvPicPr>
          <p:cNvPr id="283" name="pasted-image.pdf"/>
          <p:cNvPicPr/>
          <p:nvPr/>
        </p:nvPicPr>
        <p:blipFill>
          <a:blip r:embed="rId6">
            <a:extLst/>
          </a:blip>
          <a:stretch>
            <a:fillRect/>
          </a:stretch>
        </p:blipFill>
        <p:spPr>
          <a:xfrm>
            <a:off x="5969009" y="3453408"/>
            <a:ext cx="711201" cy="685801"/>
          </a:xfrm>
          <a:prstGeom prst="rect">
            <a:avLst/>
          </a:prstGeom>
          <a:ln w="12700">
            <a:miter lim="400000"/>
          </a:ln>
        </p:spPr>
      </p:pic>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16" presetID="23" grpId="1" fill="hold">
                                  <p:stCondLst>
                                    <p:cond delay="0"/>
                                  </p:stCondLst>
                                  <p:iterate type="el" backwards="0">
                                    <p:tmAbs val="0"/>
                                  </p:iterate>
                                  <p:childTnLst>
                                    <p:set>
                                      <p:cBhvr>
                                        <p:cTn id="6" fill="hold"/>
                                        <p:tgtEl>
                                          <p:spTgt spid="281"/>
                                        </p:tgtEl>
                                        <p:attrNameLst>
                                          <p:attrName>style.visibility</p:attrName>
                                        </p:attrNameLst>
                                      </p:cBhvr>
                                      <p:to>
                                        <p:strVal val="visible"/>
                                      </p:to>
                                    </p:set>
                                    <p:anim calcmode="lin" valueType="num">
                                      <p:cBhvr>
                                        <p:cTn id="7" dur="250" fill="hold"/>
                                        <p:tgtEl>
                                          <p:spTgt spid="281"/>
                                        </p:tgtEl>
                                        <p:attrNameLst>
                                          <p:attrName>ppt_w</p:attrName>
                                        </p:attrNameLst>
                                      </p:cBhvr>
                                      <p:tavLst>
                                        <p:tav tm="0">
                                          <p:val>
                                            <p:fltVal val="0"/>
                                          </p:val>
                                        </p:tav>
                                        <p:tav tm="100000">
                                          <p:val>
                                            <p:strVal val="#ppt_w"/>
                                          </p:val>
                                        </p:tav>
                                      </p:tavLst>
                                    </p:anim>
                                    <p:anim calcmode="lin" valueType="num">
                                      <p:cBhvr>
                                        <p:cTn id="8" dur="250" fill="hold"/>
                                        <p:tgtEl>
                                          <p:spTgt spid="281"/>
                                        </p:tgtEl>
                                        <p:attrNameLst>
                                          <p:attrName>ppt_h</p:attrName>
                                        </p:attrNameLst>
                                      </p:cBhvr>
                                      <p:tavLst>
                                        <p:tav tm="0">
                                          <p:val>
                                            <p:fltVal val="0"/>
                                          </p:val>
                                        </p:tav>
                                        <p:tav tm="100000">
                                          <p:val>
                                            <p:strVal val="#ppt_h"/>
                                          </p:val>
                                        </p:tav>
                                      </p:tavLst>
                                    </p:anim>
                                  </p:childTnLst>
                                </p:cTn>
                              </p:par>
                            </p:childTnLst>
                          </p:cTn>
                        </p:par>
                        <p:par>
                          <p:cTn id="9" fill="hold">
                            <p:stCondLst>
                              <p:cond delay="250"/>
                            </p:stCondLst>
                            <p:childTnLst>
                              <p:par>
                                <p:cTn id="10" nodeType="afterEffect" presetClass="entr" presetSubtype="16" presetID="23" grpId="2" fill="hold">
                                  <p:stCondLst>
                                    <p:cond delay="0"/>
                                  </p:stCondLst>
                                  <p:iterate type="el" backwards="0">
                                    <p:tmAbs val="0"/>
                                  </p:iterate>
                                  <p:childTnLst>
                                    <p:set>
                                      <p:cBhvr>
                                        <p:cTn id="11" fill="hold"/>
                                        <p:tgtEl>
                                          <p:spTgt spid="280"/>
                                        </p:tgtEl>
                                        <p:attrNameLst>
                                          <p:attrName>style.visibility</p:attrName>
                                        </p:attrNameLst>
                                      </p:cBhvr>
                                      <p:to>
                                        <p:strVal val="visible"/>
                                      </p:to>
                                    </p:set>
                                    <p:anim calcmode="lin" valueType="num">
                                      <p:cBhvr>
                                        <p:cTn id="12" dur="250" fill="hold"/>
                                        <p:tgtEl>
                                          <p:spTgt spid="280"/>
                                        </p:tgtEl>
                                        <p:attrNameLst>
                                          <p:attrName>ppt_w</p:attrName>
                                        </p:attrNameLst>
                                      </p:cBhvr>
                                      <p:tavLst>
                                        <p:tav tm="0">
                                          <p:val>
                                            <p:fltVal val="0"/>
                                          </p:val>
                                        </p:tav>
                                        <p:tav tm="100000">
                                          <p:val>
                                            <p:strVal val="#ppt_w"/>
                                          </p:val>
                                        </p:tav>
                                      </p:tavLst>
                                    </p:anim>
                                    <p:anim calcmode="lin" valueType="num">
                                      <p:cBhvr>
                                        <p:cTn id="13" dur="250" fill="hold"/>
                                        <p:tgtEl>
                                          <p:spTgt spid="280"/>
                                        </p:tgtEl>
                                        <p:attrNameLst>
                                          <p:attrName>ppt_h</p:attrName>
                                        </p:attrNameLst>
                                      </p:cBhvr>
                                      <p:tavLst>
                                        <p:tav tm="0">
                                          <p:val>
                                            <p:fltVal val="0"/>
                                          </p:val>
                                        </p:tav>
                                        <p:tav tm="100000">
                                          <p:val>
                                            <p:strVal val="#ppt_h"/>
                                          </p:val>
                                        </p:tav>
                                      </p:tavLst>
                                    </p:anim>
                                  </p:childTnLst>
                                </p:cTn>
                              </p:par>
                            </p:childTnLst>
                          </p:cTn>
                        </p:par>
                        <p:par>
                          <p:cTn id="14" fill="hold">
                            <p:stCondLst>
                              <p:cond delay="500"/>
                            </p:stCondLst>
                            <p:childTnLst>
                              <p:par>
                                <p:cTn id="15" nodeType="afterEffect" presetClass="entr" presetSubtype="16" presetID="23" grpId="3" fill="hold">
                                  <p:stCondLst>
                                    <p:cond delay="0"/>
                                  </p:stCondLst>
                                  <p:iterate type="el" backwards="0">
                                    <p:tmAbs val="0"/>
                                  </p:iterate>
                                  <p:childTnLst>
                                    <p:set>
                                      <p:cBhvr>
                                        <p:cTn id="16" fill="hold"/>
                                        <p:tgtEl>
                                          <p:spTgt spid="279"/>
                                        </p:tgtEl>
                                        <p:attrNameLst>
                                          <p:attrName>style.visibility</p:attrName>
                                        </p:attrNameLst>
                                      </p:cBhvr>
                                      <p:to>
                                        <p:strVal val="visible"/>
                                      </p:to>
                                    </p:set>
                                    <p:anim calcmode="lin" valueType="num">
                                      <p:cBhvr>
                                        <p:cTn id="17" dur="250" fill="hold"/>
                                        <p:tgtEl>
                                          <p:spTgt spid="279"/>
                                        </p:tgtEl>
                                        <p:attrNameLst>
                                          <p:attrName>ppt_w</p:attrName>
                                        </p:attrNameLst>
                                      </p:cBhvr>
                                      <p:tavLst>
                                        <p:tav tm="0">
                                          <p:val>
                                            <p:fltVal val="0"/>
                                          </p:val>
                                        </p:tav>
                                        <p:tav tm="100000">
                                          <p:val>
                                            <p:strVal val="#ppt_w"/>
                                          </p:val>
                                        </p:tav>
                                      </p:tavLst>
                                    </p:anim>
                                    <p:anim calcmode="lin" valueType="num">
                                      <p:cBhvr>
                                        <p:cTn id="18" dur="250" fill="hold"/>
                                        <p:tgtEl>
                                          <p:spTgt spid="279"/>
                                        </p:tgtEl>
                                        <p:attrNameLst>
                                          <p:attrName>ppt_h</p:attrName>
                                        </p:attrNameLst>
                                      </p:cBhvr>
                                      <p:tavLst>
                                        <p:tav tm="0">
                                          <p:val>
                                            <p:fltVal val="0"/>
                                          </p:val>
                                        </p:tav>
                                        <p:tav tm="100000">
                                          <p:val>
                                            <p:strVal val="#ppt_h"/>
                                          </p:val>
                                        </p:tav>
                                      </p:tavLst>
                                    </p:anim>
                                  </p:childTnLst>
                                </p:cTn>
                              </p:par>
                            </p:childTnLst>
                          </p:cTn>
                        </p:par>
                        <p:par>
                          <p:cTn id="19" fill="hold">
                            <p:stCondLst>
                              <p:cond delay="750"/>
                            </p:stCondLst>
                            <p:childTnLst>
                              <p:par>
                                <p:cTn id="20" nodeType="afterEffect" presetClass="entr" presetSubtype="16" presetID="23" grpId="4" fill="hold">
                                  <p:stCondLst>
                                    <p:cond delay="0"/>
                                  </p:stCondLst>
                                  <p:iterate type="el" backwards="0">
                                    <p:tmAbs val="0"/>
                                  </p:iterate>
                                  <p:childTnLst>
                                    <p:set>
                                      <p:cBhvr>
                                        <p:cTn id="21" fill="hold"/>
                                        <p:tgtEl>
                                          <p:spTgt spid="282"/>
                                        </p:tgtEl>
                                        <p:attrNameLst>
                                          <p:attrName>style.visibility</p:attrName>
                                        </p:attrNameLst>
                                      </p:cBhvr>
                                      <p:to>
                                        <p:strVal val="visible"/>
                                      </p:to>
                                    </p:set>
                                    <p:anim calcmode="lin" valueType="num">
                                      <p:cBhvr>
                                        <p:cTn id="22" dur="250" fill="hold"/>
                                        <p:tgtEl>
                                          <p:spTgt spid="282"/>
                                        </p:tgtEl>
                                        <p:attrNameLst>
                                          <p:attrName>ppt_w</p:attrName>
                                        </p:attrNameLst>
                                      </p:cBhvr>
                                      <p:tavLst>
                                        <p:tav tm="0">
                                          <p:val>
                                            <p:fltVal val="0"/>
                                          </p:val>
                                        </p:tav>
                                        <p:tav tm="100000">
                                          <p:val>
                                            <p:strVal val="#ppt_w"/>
                                          </p:val>
                                        </p:tav>
                                      </p:tavLst>
                                    </p:anim>
                                    <p:anim calcmode="lin" valueType="num">
                                      <p:cBhvr>
                                        <p:cTn id="23" dur="250" fill="hold"/>
                                        <p:tgtEl>
                                          <p:spTgt spid="282"/>
                                        </p:tgtEl>
                                        <p:attrNameLst>
                                          <p:attrName>ppt_h</p:attrName>
                                        </p:attrNameLst>
                                      </p:cBhvr>
                                      <p:tavLst>
                                        <p:tav tm="0">
                                          <p:val>
                                            <p:fltVal val="0"/>
                                          </p:val>
                                        </p:tav>
                                        <p:tav tm="100000">
                                          <p:val>
                                            <p:strVal val="#ppt_h"/>
                                          </p:val>
                                        </p:tav>
                                      </p:tavLst>
                                    </p:anim>
                                  </p:childTnLst>
                                </p:cTn>
                              </p:par>
                            </p:childTnLst>
                          </p:cTn>
                        </p:par>
                        <p:par>
                          <p:cTn id="24" fill="hold">
                            <p:stCondLst>
                              <p:cond delay="1000"/>
                            </p:stCondLst>
                            <p:childTnLst>
                              <p:par>
                                <p:cTn id="25" nodeType="afterEffect" presetClass="entr" presetSubtype="16" presetID="23" grpId="5" fill="hold">
                                  <p:stCondLst>
                                    <p:cond delay="0"/>
                                  </p:stCondLst>
                                  <p:iterate type="el" backwards="0">
                                    <p:tmAbs val="0"/>
                                  </p:iterate>
                                  <p:childTnLst>
                                    <p:set>
                                      <p:cBhvr>
                                        <p:cTn id="26" fill="hold"/>
                                        <p:tgtEl>
                                          <p:spTgt spid="283"/>
                                        </p:tgtEl>
                                        <p:attrNameLst>
                                          <p:attrName>style.visibility</p:attrName>
                                        </p:attrNameLst>
                                      </p:cBhvr>
                                      <p:to>
                                        <p:strVal val="visible"/>
                                      </p:to>
                                    </p:set>
                                    <p:anim calcmode="lin" valueType="num">
                                      <p:cBhvr>
                                        <p:cTn id="27" dur="250" fill="hold"/>
                                        <p:tgtEl>
                                          <p:spTgt spid="283"/>
                                        </p:tgtEl>
                                        <p:attrNameLst>
                                          <p:attrName>ppt_w</p:attrName>
                                        </p:attrNameLst>
                                      </p:cBhvr>
                                      <p:tavLst>
                                        <p:tav tm="0">
                                          <p:val>
                                            <p:fltVal val="0"/>
                                          </p:val>
                                        </p:tav>
                                        <p:tav tm="100000">
                                          <p:val>
                                            <p:strVal val="#ppt_w"/>
                                          </p:val>
                                        </p:tav>
                                      </p:tavLst>
                                    </p:anim>
                                    <p:anim calcmode="lin" valueType="num">
                                      <p:cBhvr>
                                        <p:cTn id="28" dur="250" fill="hold"/>
                                        <p:tgtEl>
                                          <p:spTgt spid="28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2" grpId="4"/>
      <p:bldP build="whole" bldLvl="1" animBg="1" rev="0" advAuto="0" spid="280" grpId="2"/>
      <p:bldP build="whole" bldLvl="1" animBg="1" rev="0" advAuto="0" spid="281" grpId="1"/>
      <p:bldP build="whole" bldLvl="1" animBg="1" rev="0" advAuto="0" spid="279" grpId="3"/>
      <p:bldP build="whole" bldLvl="1" animBg="1" rev="0" advAuto="0" spid="283" grpId="5"/>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Strategies For Success</a:t>
            </a:r>
          </a:p>
        </p:txBody>
      </p:sp>
      <p:sp>
        <p:nvSpPr>
          <p:cNvPr id="288" name="Shape 288"/>
          <p:cNvSpPr/>
          <p:nvPr>
            <p:ph type="body" idx="1"/>
          </p:nvPr>
        </p:nvSpPr>
        <p:spPr>
          <a:xfrm>
            <a:off x="365759" y="1050310"/>
            <a:ext cx="8412481" cy="3337561"/>
          </a:xfrm>
          <a:prstGeom prst="rect">
            <a:avLst/>
          </a:prstGeom>
        </p:spPr>
        <p:txBody>
          <a:bodyPr/>
          <a:lstStyle/>
          <a:p>
            <a:pPr lvl="0">
              <a:defRPr sz="1800">
                <a:solidFill>
                  <a:srgbClr val="000000"/>
                </a:solidFill>
                <a:uFillTx/>
              </a:defRPr>
            </a:pPr>
            <a:r>
              <a:rPr sz="3000">
                <a:solidFill>
                  <a:srgbClr val="FFFFFF"/>
                </a:solidFill>
                <a:uFill>
                  <a:solidFill>
                    <a:srgbClr val="4D4D4D"/>
                  </a:solidFill>
                </a:uFill>
                <a:latin typeface="Avenir Next Demi Bold"/>
                <a:ea typeface="Avenir Next Demi Bold"/>
                <a:cs typeface="Avenir Next Demi Bold"/>
                <a:sym typeface="Avenir Next Demi Bold"/>
              </a:rPr>
              <a:t>Do </a:t>
            </a:r>
            <a:r>
              <a:rPr sz="3000">
                <a:solidFill>
                  <a:srgbClr val="FFFFFF"/>
                </a:solidFill>
                <a:uFill>
                  <a:solidFill>
                    <a:srgbClr val="4D4D4D"/>
                  </a:solidFill>
                </a:uFill>
              </a:rPr>
              <a:t>Deploy Less More Frequently</a:t>
            </a:r>
            <a:endParaRPr sz="3000">
              <a:solidFill>
                <a:srgbClr val="FFFFFF"/>
              </a:solidFill>
              <a:uFill>
                <a:solidFill>
                  <a:srgbClr val="4D4D4D"/>
                </a:solidFill>
              </a:uFill>
            </a:endParaRPr>
          </a:p>
          <a:p>
            <a:pPr lvl="0">
              <a:defRPr sz="1800">
                <a:solidFill>
                  <a:srgbClr val="000000"/>
                </a:solidFill>
                <a:uFillTx/>
              </a:defRPr>
            </a:pPr>
            <a:endParaRPr sz="3000">
              <a:solidFill>
                <a:srgbClr val="FFFFFF"/>
              </a:solidFill>
              <a:uFill>
                <a:solidFill>
                  <a:srgbClr val="4D4D4D"/>
                </a:solidFill>
              </a:uFill>
            </a:endParaRPr>
          </a:p>
        </p:txBody>
      </p:sp>
      <p:sp>
        <p:nvSpPr>
          <p:cNvPr id="289" name="Shape 28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sp>
        <p:nvSpPr>
          <p:cNvPr id="290" name="Shape 290"/>
          <p:cNvSpPr/>
          <p:nvPr/>
        </p:nvSpPr>
        <p:spPr>
          <a:xfrm>
            <a:off x="1436593" y="2771563"/>
            <a:ext cx="2352208" cy="15049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uFillTx/>
              </a:defRPr>
            </a:pPr>
            <a:r>
              <a:rPr baseline="-13333" sz="3000">
                <a:solidFill>
                  <a:srgbClr val="FFFFFF"/>
                </a:solidFill>
                <a:latin typeface="Typicons"/>
                <a:ea typeface="Typicons"/>
                <a:cs typeface="Typicons"/>
                <a:sym typeface="Typicons"/>
              </a:rPr>
              <a:t>     </a:t>
            </a:r>
            <a:endParaRPr baseline="-13333" sz="3000">
              <a:solidFill>
                <a:srgbClr val="FFFFFF"/>
              </a:solidFill>
              <a:latin typeface="Typicons"/>
              <a:ea typeface="Typicons"/>
              <a:cs typeface="Typicons"/>
              <a:sym typeface="Typicons"/>
            </a:endParaRPr>
          </a:p>
          <a:p>
            <a:pPr lvl="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uFillTx/>
              </a:defRPr>
            </a:pPr>
            <a:r>
              <a:rPr baseline="-13333" sz="3000">
                <a:solidFill>
                  <a:srgbClr val="FFFFFF"/>
                </a:solidFill>
                <a:latin typeface="Typicons"/>
                <a:ea typeface="Typicons"/>
                <a:cs typeface="Typicons"/>
                <a:sym typeface="Typicons"/>
              </a:rPr>
              <a:t>     </a:t>
            </a:r>
            <a:endParaRPr baseline="-13333" sz="3000">
              <a:solidFill>
                <a:srgbClr val="FFFFFF"/>
              </a:solidFill>
              <a:latin typeface="Typicons"/>
              <a:ea typeface="Typicons"/>
              <a:cs typeface="Typicons"/>
              <a:sym typeface="Typicons"/>
            </a:endParaRPr>
          </a:p>
          <a:p>
            <a:pPr lvl="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uFillTx/>
              </a:defRPr>
            </a:pPr>
            <a:r>
              <a:rPr baseline="-13333" sz="3000">
                <a:solidFill>
                  <a:srgbClr val="FFFFFF"/>
                </a:solidFill>
                <a:latin typeface="Typicons"/>
                <a:ea typeface="Typicons"/>
                <a:cs typeface="Typicons"/>
                <a:sym typeface="Typicons"/>
              </a:rPr>
              <a:t>     </a:t>
            </a:r>
          </a:p>
        </p:txBody>
      </p:sp>
      <p:pic>
        <p:nvPicPr>
          <p:cNvPr id="291" name="pasted-image.pdf"/>
          <p:cNvPicPr/>
          <p:nvPr/>
        </p:nvPicPr>
        <p:blipFill>
          <a:blip r:embed="rId3">
            <a:extLst/>
          </a:blip>
          <a:stretch>
            <a:fillRect/>
          </a:stretch>
        </p:blipFill>
        <p:spPr>
          <a:xfrm>
            <a:off x="4328318" y="3347350"/>
            <a:ext cx="495301" cy="393701"/>
          </a:xfrm>
          <a:prstGeom prst="rect">
            <a:avLst/>
          </a:prstGeom>
          <a:ln w="12700">
            <a:miter lim="400000"/>
          </a:ln>
        </p:spPr>
      </p:pic>
      <p:sp>
        <p:nvSpPr>
          <p:cNvPr id="292" name="Shape 292"/>
          <p:cNvSpPr/>
          <p:nvPr/>
        </p:nvSpPr>
        <p:spPr>
          <a:xfrm>
            <a:off x="968154" y="3347350"/>
            <a:ext cx="451562"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v2.1</a:t>
            </a:r>
          </a:p>
        </p:txBody>
      </p:sp>
      <p:grpSp>
        <p:nvGrpSpPr>
          <p:cNvPr id="299" name="Group 299"/>
          <p:cNvGrpSpPr/>
          <p:nvPr/>
        </p:nvGrpSpPr>
        <p:grpSpPr>
          <a:xfrm>
            <a:off x="5363136" y="2806488"/>
            <a:ext cx="3074775" cy="1435102"/>
            <a:chOff x="0" y="-17462"/>
            <a:chExt cx="3074773" cy="1435101"/>
          </a:xfrm>
        </p:grpSpPr>
        <p:sp>
          <p:nvSpPr>
            <p:cNvPr id="293" name="Shape 293"/>
            <p:cNvSpPr/>
            <p:nvPr/>
          </p:nvSpPr>
          <p:spPr>
            <a:xfrm>
              <a:off x="468439" y="-17463"/>
              <a:ext cx="1482301" cy="5397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aseline="-13333" sz="3000">
                  <a:solidFill>
                    <a:srgbClr val="FFFFFF"/>
                  </a:solidFill>
                  <a:uFillTx/>
                  <a:latin typeface="Typicons"/>
                  <a:ea typeface="Typicons"/>
                  <a:cs typeface="Typicons"/>
                  <a:sym typeface="Typicons"/>
                </a:defRPr>
              </a:lvl1pPr>
            </a:lstStyle>
            <a:p>
              <a:pPr lvl="0">
                <a:defRPr baseline="0" sz="1800">
                  <a:solidFill>
                    <a:srgbClr val="000000"/>
                  </a:solidFill>
                </a:defRPr>
              </a:pPr>
              <a:r>
                <a:rPr baseline="-13333" sz="3000">
                  <a:solidFill>
                    <a:srgbClr val="FFFFFF"/>
                  </a:solidFill>
                </a:rPr>
                <a:t>   </a:t>
              </a:r>
            </a:p>
          </p:txBody>
        </p:sp>
        <p:sp>
          <p:nvSpPr>
            <p:cNvPr id="294" name="Shape 294"/>
            <p:cNvSpPr/>
            <p:nvPr/>
          </p:nvSpPr>
          <p:spPr>
            <a:xfrm>
              <a:off x="0" y="80191"/>
              <a:ext cx="451562" cy="332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v2.1</a:t>
              </a:r>
            </a:p>
          </p:txBody>
        </p:sp>
        <p:sp>
          <p:nvSpPr>
            <p:cNvPr id="295" name="Shape 295"/>
            <p:cNvSpPr/>
            <p:nvPr/>
          </p:nvSpPr>
          <p:spPr>
            <a:xfrm>
              <a:off x="468439" y="877887"/>
              <a:ext cx="1107623" cy="5397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aseline="-13333" sz="3000">
                  <a:solidFill>
                    <a:srgbClr val="FFFFFF"/>
                  </a:solidFill>
                  <a:uFillTx/>
                  <a:latin typeface="Typicons"/>
                  <a:ea typeface="Typicons"/>
                  <a:cs typeface="Typicons"/>
                  <a:sym typeface="Typicons"/>
                </a:defRPr>
              </a:lvl1pPr>
            </a:lstStyle>
            <a:p>
              <a:pPr lvl="0">
                <a:defRPr baseline="0" sz="1800">
                  <a:solidFill>
                    <a:srgbClr val="000000"/>
                  </a:solidFill>
                </a:defRPr>
              </a:pPr>
              <a:r>
                <a:rPr baseline="-13333" sz="3000">
                  <a:solidFill>
                    <a:srgbClr val="FFFFFF"/>
                  </a:solidFill>
                </a:rPr>
                <a:t>  </a:t>
              </a:r>
            </a:p>
          </p:txBody>
        </p:sp>
        <p:sp>
          <p:nvSpPr>
            <p:cNvPr id="296" name="Shape 296"/>
            <p:cNvSpPr/>
            <p:nvPr/>
          </p:nvSpPr>
          <p:spPr>
            <a:xfrm>
              <a:off x="0" y="975541"/>
              <a:ext cx="451562" cy="332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v2.3</a:t>
              </a:r>
            </a:p>
          </p:txBody>
        </p:sp>
        <p:sp>
          <p:nvSpPr>
            <p:cNvPr id="297" name="Shape 297"/>
            <p:cNvSpPr/>
            <p:nvPr/>
          </p:nvSpPr>
          <p:spPr>
            <a:xfrm>
              <a:off x="468439" y="434679"/>
              <a:ext cx="2606335" cy="5397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aseline="-13333" sz="3000">
                  <a:solidFill>
                    <a:srgbClr val="FFFFFF"/>
                  </a:solidFill>
                  <a:uFillTx/>
                  <a:latin typeface="Typicons"/>
                  <a:ea typeface="Typicons"/>
                  <a:cs typeface="Typicons"/>
                  <a:sym typeface="Typicons"/>
                </a:defRPr>
              </a:lvl1pPr>
            </a:lstStyle>
            <a:p>
              <a:pPr lvl="0">
                <a:defRPr baseline="0" sz="1800">
                  <a:solidFill>
                    <a:srgbClr val="000000"/>
                  </a:solidFill>
                </a:defRPr>
              </a:pPr>
              <a:r>
                <a:rPr baseline="-13333" sz="3000">
                  <a:solidFill>
                    <a:srgbClr val="FFFFFF"/>
                  </a:solidFill>
                </a:rPr>
                <a:t>      </a:t>
              </a:r>
            </a:p>
          </p:txBody>
        </p:sp>
        <p:sp>
          <p:nvSpPr>
            <p:cNvPr id="298" name="Shape 298"/>
            <p:cNvSpPr/>
            <p:nvPr/>
          </p:nvSpPr>
          <p:spPr>
            <a:xfrm>
              <a:off x="0" y="532332"/>
              <a:ext cx="451562" cy="332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v2.2</a:t>
              </a:r>
            </a:p>
          </p:txBody>
        </p:sp>
      </p:grpSp>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8" presetID="2" grpId="1" fill="hold">
                                  <p:stCondLst>
                                    <p:cond delay="0"/>
                                  </p:stCondLst>
                                  <p:iterate type="el" backwards="0">
                                    <p:tmAbs val="0"/>
                                  </p:iterate>
                                  <p:childTnLst>
                                    <p:set>
                                      <p:cBhvr>
                                        <p:cTn id="6" fill="hold"/>
                                        <p:tgtEl>
                                          <p:spTgt spid="290"/>
                                        </p:tgtEl>
                                        <p:attrNameLst>
                                          <p:attrName>style.visibility</p:attrName>
                                        </p:attrNameLst>
                                      </p:cBhvr>
                                      <p:to>
                                        <p:strVal val="visible"/>
                                      </p:to>
                                    </p:set>
                                    <p:anim calcmode="lin" valueType="num">
                                      <p:cBhvr>
                                        <p:cTn id="7" dur="1000" fill="hold"/>
                                        <p:tgtEl>
                                          <p:spTgt spid="290"/>
                                        </p:tgtEl>
                                        <p:attrNameLst>
                                          <p:attrName>ppt_x</p:attrName>
                                        </p:attrNameLst>
                                      </p:cBhvr>
                                      <p:tavLst>
                                        <p:tav tm="0">
                                          <p:val>
                                            <p:strVal val="0-#ppt_w/2"/>
                                          </p:val>
                                        </p:tav>
                                        <p:tav tm="100000">
                                          <p:val>
                                            <p:strVal val="#ppt_x"/>
                                          </p:val>
                                        </p:tav>
                                      </p:tavLst>
                                    </p:anim>
                                    <p:anim calcmode="lin" valueType="num">
                                      <p:cBhvr>
                                        <p:cTn id="8" dur="1000" fill="hold"/>
                                        <p:tgtEl>
                                          <p:spTgt spid="29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nodeType="afterEffect" presetClass="entr" presetSubtype="8" presetID="2" grpId="2" fill="hold">
                                  <p:stCondLst>
                                    <p:cond delay="0"/>
                                  </p:stCondLst>
                                  <p:iterate type="el" backwards="0">
                                    <p:tmAbs val="0"/>
                                  </p:iterate>
                                  <p:childTnLst>
                                    <p:set>
                                      <p:cBhvr>
                                        <p:cTn id="11" fill="hold"/>
                                        <p:tgtEl>
                                          <p:spTgt spid="292"/>
                                        </p:tgtEl>
                                        <p:attrNameLst>
                                          <p:attrName>style.visibility</p:attrName>
                                        </p:attrNameLst>
                                      </p:cBhvr>
                                      <p:to>
                                        <p:strVal val="visible"/>
                                      </p:to>
                                    </p:set>
                                    <p:anim calcmode="lin" valueType="num">
                                      <p:cBhvr>
                                        <p:cTn id="12" dur="1000" fill="hold"/>
                                        <p:tgtEl>
                                          <p:spTgt spid="292"/>
                                        </p:tgtEl>
                                        <p:attrNameLst>
                                          <p:attrName>ppt_x</p:attrName>
                                        </p:attrNameLst>
                                      </p:cBhvr>
                                      <p:tavLst>
                                        <p:tav tm="0">
                                          <p:val>
                                            <p:strVal val="0-#ppt_w/2"/>
                                          </p:val>
                                        </p:tav>
                                        <p:tav tm="100000">
                                          <p:val>
                                            <p:strVal val="#ppt_x"/>
                                          </p:val>
                                        </p:tav>
                                      </p:tavLst>
                                    </p:anim>
                                    <p:anim calcmode="lin" valueType="num">
                                      <p:cBhvr>
                                        <p:cTn id="13" dur="1000" fill="hold"/>
                                        <p:tgtEl>
                                          <p:spTgt spid="292"/>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nodeType="afterEffect" presetClass="entr" presetSubtype="8" presetID="2" grpId="3" fill="hold">
                                  <p:stCondLst>
                                    <p:cond delay="0"/>
                                  </p:stCondLst>
                                  <p:iterate type="el" backwards="0">
                                    <p:tmAbs val="0"/>
                                  </p:iterate>
                                  <p:childTnLst>
                                    <p:set>
                                      <p:cBhvr>
                                        <p:cTn id="16" fill="hold"/>
                                        <p:tgtEl>
                                          <p:spTgt spid="291"/>
                                        </p:tgtEl>
                                        <p:attrNameLst>
                                          <p:attrName>style.visibility</p:attrName>
                                        </p:attrNameLst>
                                      </p:cBhvr>
                                      <p:to>
                                        <p:strVal val="visible"/>
                                      </p:to>
                                    </p:set>
                                    <p:anim calcmode="lin" valueType="num">
                                      <p:cBhvr>
                                        <p:cTn id="17" dur="1000" fill="hold"/>
                                        <p:tgtEl>
                                          <p:spTgt spid="291"/>
                                        </p:tgtEl>
                                        <p:attrNameLst>
                                          <p:attrName>ppt_x</p:attrName>
                                        </p:attrNameLst>
                                      </p:cBhvr>
                                      <p:tavLst>
                                        <p:tav tm="0">
                                          <p:val>
                                            <p:strVal val="0-#ppt_w/2"/>
                                          </p:val>
                                        </p:tav>
                                        <p:tav tm="100000">
                                          <p:val>
                                            <p:strVal val="#ppt_x"/>
                                          </p:val>
                                        </p:tav>
                                      </p:tavLst>
                                    </p:anim>
                                    <p:anim calcmode="lin" valueType="num">
                                      <p:cBhvr>
                                        <p:cTn id="18" dur="1000" fill="hold"/>
                                        <p:tgtEl>
                                          <p:spTgt spid="291"/>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nodeType="afterEffect" presetClass="entr" presetSubtype="2" presetID="2" grpId="4" fill="hold">
                                  <p:stCondLst>
                                    <p:cond delay="0"/>
                                  </p:stCondLst>
                                  <p:iterate type="el" backwards="0">
                                    <p:tmAbs val="0"/>
                                  </p:iterate>
                                  <p:childTnLst>
                                    <p:set>
                                      <p:cBhvr>
                                        <p:cTn id="21" fill="hold"/>
                                        <p:tgtEl>
                                          <p:spTgt spid="299"/>
                                        </p:tgtEl>
                                        <p:attrNameLst>
                                          <p:attrName>style.visibility</p:attrName>
                                        </p:attrNameLst>
                                      </p:cBhvr>
                                      <p:to>
                                        <p:strVal val="visible"/>
                                      </p:to>
                                    </p:set>
                                    <p:anim calcmode="lin" valueType="num">
                                      <p:cBhvr>
                                        <p:cTn id="22" dur="1000" fill="hold"/>
                                        <p:tgtEl>
                                          <p:spTgt spid="299"/>
                                        </p:tgtEl>
                                        <p:attrNameLst>
                                          <p:attrName>ppt_x</p:attrName>
                                        </p:attrNameLst>
                                      </p:cBhvr>
                                      <p:tavLst>
                                        <p:tav tm="0">
                                          <p:val>
                                            <p:strVal val="1+#ppt_w/2"/>
                                          </p:val>
                                        </p:tav>
                                        <p:tav tm="100000">
                                          <p:val>
                                            <p:strVal val="#ppt_x"/>
                                          </p:val>
                                        </p:tav>
                                      </p:tavLst>
                                    </p:anim>
                                    <p:anim calcmode="lin" valueType="num">
                                      <p:cBhvr>
                                        <p:cTn id="23" dur="1000" fill="hold"/>
                                        <p:tgtEl>
                                          <p:spTgt spid="2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0" grpId="1"/>
      <p:bldP build="whole" bldLvl="1" animBg="1" rev="0" advAuto="0" spid="292" grpId="2"/>
      <p:bldP build="whole" bldLvl="1" animBg="1" rev="0" advAuto="0" spid="299" grpId="4"/>
      <p:bldP build="whole" bldLvl="1" animBg="1" rev="0" advAuto="0" spid="291" grpId="3"/>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Strategies For Success</a:t>
            </a:r>
          </a:p>
        </p:txBody>
      </p:sp>
      <p:sp>
        <p:nvSpPr>
          <p:cNvPr id="304" name="Shape 304"/>
          <p:cNvSpPr/>
          <p:nvPr>
            <p:ph type="body" idx="1"/>
          </p:nvPr>
        </p:nvSpPr>
        <p:spPr>
          <a:xfrm>
            <a:off x="365759" y="1050310"/>
            <a:ext cx="8412481" cy="3337561"/>
          </a:xfrm>
          <a:prstGeom prst="rect">
            <a:avLst/>
          </a:prstGeom>
        </p:spPr>
        <p:txBody>
          <a:bodyPr/>
          <a:lstStyle/>
          <a:p>
            <a:pPr lvl="0">
              <a:defRPr sz="1800">
                <a:solidFill>
                  <a:srgbClr val="000000"/>
                </a:solidFill>
                <a:uFillTx/>
              </a:defRPr>
            </a:pPr>
            <a:r>
              <a:rPr sz="3000">
                <a:solidFill>
                  <a:srgbClr val="FFFFFF"/>
                </a:solidFill>
                <a:uFill>
                  <a:solidFill>
                    <a:srgbClr val="4D4D4D"/>
                  </a:solidFill>
                </a:uFill>
                <a:latin typeface="Avenir Next Demi Bold"/>
                <a:ea typeface="Avenir Next Demi Bold"/>
                <a:cs typeface="Avenir Next Demi Bold"/>
                <a:sym typeface="Avenir Next Demi Bold"/>
              </a:rPr>
              <a:t>Do </a:t>
            </a:r>
            <a:r>
              <a:rPr sz="3000">
                <a:solidFill>
                  <a:srgbClr val="FFFFFF"/>
                </a:solidFill>
                <a:uFill>
                  <a:solidFill>
                    <a:srgbClr val="4D4D4D"/>
                  </a:solidFill>
                </a:uFill>
              </a:rPr>
              <a:t>Automate All Testing Where Test Failures Would Prevent A Production Release From Occurring</a:t>
            </a:r>
            <a:endParaRPr sz="3000">
              <a:solidFill>
                <a:srgbClr val="FFFFFF"/>
              </a:solidFill>
              <a:uFill>
                <a:solidFill>
                  <a:srgbClr val="4D4D4D"/>
                </a:solidFill>
              </a:uFill>
            </a:endParaRPr>
          </a:p>
          <a:p>
            <a:pPr lvl="0">
              <a:defRPr sz="1800">
                <a:solidFill>
                  <a:srgbClr val="000000"/>
                </a:solidFill>
                <a:uFillTx/>
              </a:defRPr>
            </a:pPr>
            <a:endParaRPr sz="3000">
              <a:solidFill>
                <a:srgbClr val="FFFFFF"/>
              </a:solidFill>
              <a:uFill>
                <a:solidFill>
                  <a:srgbClr val="4D4D4D"/>
                </a:solidFill>
              </a:uFill>
            </a:endParaRPr>
          </a:p>
        </p:txBody>
      </p:sp>
      <p:sp>
        <p:nvSpPr>
          <p:cNvPr id="305" name="Shape 30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pic>
        <p:nvPicPr>
          <p:cNvPr id="306" name="pasted-image.pdf"/>
          <p:cNvPicPr/>
          <p:nvPr/>
        </p:nvPicPr>
        <p:blipFill>
          <a:blip r:embed="rId3">
            <a:extLst/>
          </a:blip>
          <a:stretch>
            <a:fillRect/>
          </a:stretch>
        </p:blipFill>
        <p:spPr>
          <a:xfrm>
            <a:off x="1484858" y="3453408"/>
            <a:ext cx="863601" cy="800101"/>
          </a:xfrm>
          <a:prstGeom prst="rect">
            <a:avLst/>
          </a:prstGeom>
          <a:ln w="12700">
            <a:miter lim="400000"/>
          </a:ln>
        </p:spPr>
      </p:pic>
      <p:pic>
        <p:nvPicPr>
          <p:cNvPr id="307" name="pasted-image.pdf"/>
          <p:cNvPicPr/>
          <p:nvPr/>
        </p:nvPicPr>
        <p:blipFill>
          <a:blip r:embed="rId4">
            <a:extLst/>
          </a:blip>
          <a:stretch>
            <a:fillRect/>
          </a:stretch>
        </p:blipFill>
        <p:spPr>
          <a:xfrm>
            <a:off x="2665540" y="3694708"/>
            <a:ext cx="495301" cy="393701"/>
          </a:xfrm>
          <a:prstGeom prst="rect">
            <a:avLst/>
          </a:prstGeom>
          <a:ln w="12700">
            <a:miter lim="400000"/>
          </a:ln>
        </p:spPr>
      </p:pic>
      <p:pic>
        <p:nvPicPr>
          <p:cNvPr id="308" name="pasted-image.pdf"/>
          <p:cNvPicPr/>
          <p:nvPr/>
        </p:nvPicPr>
        <p:blipFill>
          <a:blip r:embed="rId5">
            <a:extLst/>
          </a:blip>
          <a:stretch>
            <a:fillRect/>
          </a:stretch>
        </p:blipFill>
        <p:spPr>
          <a:xfrm>
            <a:off x="3477923" y="3542308"/>
            <a:ext cx="673101" cy="711201"/>
          </a:xfrm>
          <a:prstGeom prst="rect">
            <a:avLst/>
          </a:prstGeom>
          <a:ln w="12700">
            <a:miter lim="400000"/>
          </a:ln>
        </p:spPr>
      </p:pic>
      <p:pic>
        <p:nvPicPr>
          <p:cNvPr id="309" name="pasted-image.pdf"/>
          <p:cNvPicPr/>
          <p:nvPr/>
        </p:nvPicPr>
        <p:blipFill>
          <a:blip r:embed="rId6">
            <a:extLst/>
          </a:blip>
          <a:stretch>
            <a:fillRect/>
          </a:stretch>
        </p:blipFill>
        <p:spPr>
          <a:xfrm>
            <a:off x="4572000" y="3389908"/>
            <a:ext cx="76200" cy="863601"/>
          </a:xfrm>
          <a:prstGeom prst="rect">
            <a:avLst/>
          </a:prstGeom>
          <a:ln w="12700">
            <a:miter lim="400000"/>
          </a:ln>
        </p:spPr>
      </p:pic>
      <p:pic>
        <p:nvPicPr>
          <p:cNvPr id="310" name="pasted-image.pdf"/>
          <p:cNvPicPr/>
          <p:nvPr/>
        </p:nvPicPr>
        <p:blipFill>
          <a:blip r:embed="rId7">
            <a:extLst/>
          </a:blip>
          <a:stretch>
            <a:fillRect/>
          </a:stretch>
        </p:blipFill>
        <p:spPr>
          <a:xfrm>
            <a:off x="5069176" y="3516908"/>
            <a:ext cx="736601" cy="736601"/>
          </a:xfrm>
          <a:prstGeom prst="rect">
            <a:avLst/>
          </a:prstGeom>
          <a:ln w="12700">
            <a:miter lim="400000"/>
          </a:ln>
        </p:spPr>
      </p:pic>
      <p:pic>
        <p:nvPicPr>
          <p:cNvPr id="311" name="pasted-image.pdf"/>
          <p:cNvPicPr/>
          <p:nvPr/>
        </p:nvPicPr>
        <p:blipFill>
          <a:blip r:embed="rId8">
            <a:extLst/>
          </a:blip>
          <a:stretch>
            <a:fillRect/>
          </a:stretch>
        </p:blipFill>
        <p:spPr>
          <a:xfrm>
            <a:off x="6137853" y="3694708"/>
            <a:ext cx="495301" cy="393701"/>
          </a:xfrm>
          <a:prstGeom prst="rect">
            <a:avLst/>
          </a:prstGeom>
          <a:ln w="12700">
            <a:miter lim="400000"/>
          </a:ln>
        </p:spPr>
      </p:pic>
      <p:pic>
        <p:nvPicPr>
          <p:cNvPr id="312" name="pasted-image.pdf"/>
          <p:cNvPicPr/>
          <p:nvPr/>
        </p:nvPicPr>
        <p:blipFill>
          <a:blip r:embed="rId9">
            <a:extLst/>
          </a:blip>
          <a:stretch>
            <a:fillRect/>
          </a:stretch>
        </p:blipFill>
        <p:spPr>
          <a:xfrm>
            <a:off x="6947941" y="3389908"/>
            <a:ext cx="711201" cy="812801"/>
          </a:xfrm>
          <a:prstGeom prst="rect">
            <a:avLst/>
          </a:prstGeom>
          <a:ln w="12700">
            <a:miter lim="400000"/>
          </a:ln>
        </p:spPr>
      </p:pic>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16" presetID="23" grpId="1" fill="hold">
                                  <p:stCondLst>
                                    <p:cond delay="0"/>
                                  </p:stCondLst>
                                  <p:iterate type="el" backwards="0">
                                    <p:tmAbs val="0"/>
                                  </p:iterate>
                                  <p:childTnLst>
                                    <p:set>
                                      <p:cBhvr>
                                        <p:cTn id="6" fill="hold"/>
                                        <p:tgtEl>
                                          <p:spTgt spid="306"/>
                                        </p:tgtEl>
                                        <p:attrNameLst>
                                          <p:attrName>style.visibility</p:attrName>
                                        </p:attrNameLst>
                                      </p:cBhvr>
                                      <p:to>
                                        <p:strVal val="visible"/>
                                      </p:to>
                                    </p:set>
                                    <p:anim calcmode="lin" valueType="num">
                                      <p:cBhvr>
                                        <p:cTn id="7" dur="250" fill="hold"/>
                                        <p:tgtEl>
                                          <p:spTgt spid="306"/>
                                        </p:tgtEl>
                                        <p:attrNameLst>
                                          <p:attrName>ppt_w</p:attrName>
                                        </p:attrNameLst>
                                      </p:cBhvr>
                                      <p:tavLst>
                                        <p:tav tm="0">
                                          <p:val>
                                            <p:fltVal val="0"/>
                                          </p:val>
                                        </p:tav>
                                        <p:tav tm="100000">
                                          <p:val>
                                            <p:strVal val="#ppt_w"/>
                                          </p:val>
                                        </p:tav>
                                      </p:tavLst>
                                    </p:anim>
                                    <p:anim calcmode="lin" valueType="num">
                                      <p:cBhvr>
                                        <p:cTn id="8" dur="250" fill="hold"/>
                                        <p:tgtEl>
                                          <p:spTgt spid="306"/>
                                        </p:tgtEl>
                                        <p:attrNameLst>
                                          <p:attrName>ppt_h</p:attrName>
                                        </p:attrNameLst>
                                      </p:cBhvr>
                                      <p:tavLst>
                                        <p:tav tm="0">
                                          <p:val>
                                            <p:fltVal val="0"/>
                                          </p:val>
                                        </p:tav>
                                        <p:tav tm="100000">
                                          <p:val>
                                            <p:strVal val="#ppt_h"/>
                                          </p:val>
                                        </p:tav>
                                      </p:tavLst>
                                    </p:anim>
                                  </p:childTnLst>
                                </p:cTn>
                              </p:par>
                            </p:childTnLst>
                          </p:cTn>
                        </p:par>
                        <p:par>
                          <p:cTn id="9" fill="hold">
                            <p:stCondLst>
                              <p:cond delay="250"/>
                            </p:stCondLst>
                            <p:childTnLst>
                              <p:par>
                                <p:cTn id="10" nodeType="afterEffect" presetClass="entr" presetSubtype="16" presetID="23" grpId="2" fill="hold">
                                  <p:stCondLst>
                                    <p:cond delay="0"/>
                                  </p:stCondLst>
                                  <p:iterate type="el" backwards="0">
                                    <p:tmAbs val="0"/>
                                  </p:iterate>
                                  <p:childTnLst>
                                    <p:set>
                                      <p:cBhvr>
                                        <p:cTn id="11" fill="hold"/>
                                        <p:tgtEl>
                                          <p:spTgt spid="307"/>
                                        </p:tgtEl>
                                        <p:attrNameLst>
                                          <p:attrName>style.visibility</p:attrName>
                                        </p:attrNameLst>
                                      </p:cBhvr>
                                      <p:to>
                                        <p:strVal val="visible"/>
                                      </p:to>
                                    </p:set>
                                    <p:anim calcmode="lin" valueType="num">
                                      <p:cBhvr>
                                        <p:cTn id="12" dur="250" fill="hold"/>
                                        <p:tgtEl>
                                          <p:spTgt spid="307"/>
                                        </p:tgtEl>
                                        <p:attrNameLst>
                                          <p:attrName>ppt_w</p:attrName>
                                        </p:attrNameLst>
                                      </p:cBhvr>
                                      <p:tavLst>
                                        <p:tav tm="0">
                                          <p:val>
                                            <p:fltVal val="0"/>
                                          </p:val>
                                        </p:tav>
                                        <p:tav tm="100000">
                                          <p:val>
                                            <p:strVal val="#ppt_w"/>
                                          </p:val>
                                        </p:tav>
                                      </p:tavLst>
                                    </p:anim>
                                    <p:anim calcmode="lin" valueType="num">
                                      <p:cBhvr>
                                        <p:cTn id="13" dur="250" fill="hold"/>
                                        <p:tgtEl>
                                          <p:spTgt spid="307"/>
                                        </p:tgtEl>
                                        <p:attrNameLst>
                                          <p:attrName>ppt_h</p:attrName>
                                        </p:attrNameLst>
                                      </p:cBhvr>
                                      <p:tavLst>
                                        <p:tav tm="0">
                                          <p:val>
                                            <p:fltVal val="0"/>
                                          </p:val>
                                        </p:tav>
                                        <p:tav tm="100000">
                                          <p:val>
                                            <p:strVal val="#ppt_h"/>
                                          </p:val>
                                        </p:tav>
                                      </p:tavLst>
                                    </p:anim>
                                  </p:childTnLst>
                                </p:cTn>
                              </p:par>
                            </p:childTnLst>
                          </p:cTn>
                        </p:par>
                        <p:par>
                          <p:cTn id="14" fill="hold">
                            <p:stCondLst>
                              <p:cond delay="500"/>
                            </p:stCondLst>
                            <p:childTnLst>
                              <p:par>
                                <p:cTn id="15" nodeType="afterEffect" presetClass="entr" presetSubtype="16" presetID="23" grpId="3" fill="hold">
                                  <p:stCondLst>
                                    <p:cond delay="0"/>
                                  </p:stCondLst>
                                  <p:iterate type="el" backwards="0">
                                    <p:tmAbs val="0"/>
                                  </p:iterate>
                                  <p:childTnLst>
                                    <p:set>
                                      <p:cBhvr>
                                        <p:cTn id="16" fill="hold"/>
                                        <p:tgtEl>
                                          <p:spTgt spid="308"/>
                                        </p:tgtEl>
                                        <p:attrNameLst>
                                          <p:attrName>style.visibility</p:attrName>
                                        </p:attrNameLst>
                                      </p:cBhvr>
                                      <p:to>
                                        <p:strVal val="visible"/>
                                      </p:to>
                                    </p:set>
                                    <p:anim calcmode="lin" valueType="num">
                                      <p:cBhvr>
                                        <p:cTn id="17" dur="250" fill="hold"/>
                                        <p:tgtEl>
                                          <p:spTgt spid="308"/>
                                        </p:tgtEl>
                                        <p:attrNameLst>
                                          <p:attrName>ppt_w</p:attrName>
                                        </p:attrNameLst>
                                      </p:cBhvr>
                                      <p:tavLst>
                                        <p:tav tm="0">
                                          <p:val>
                                            <p:fltVal val="0"/>
                                          </p:val>
                                        </p:tav>
                                        <p:tav tm="100000">
                                          <p:val>
                                            <p:strVal val="#ppt_w"/>
                                          </p:val>
                                        </p:tav>
                                      </p:tavLst>
                                    </p:anim>
                                    <p:anim calcmode="lin" valueType="num">
                                      <p:cBhvr>
                                        <p:cTn id="18" dur="250" fill="hold"/>
                                        <p:tgtEl>
                                          <p:spTgt spid="308"/>
                                        </p:tgtEl>
                                        <p:attrNameLst>
                                          <p:attrName>ppt_h</p:attrName>
                                        </p:attrNameLst>
                                      </p:cBhvr>
                                      <p:tavLst>
                                        <p:tav tm="0">
                                          <p:val>
                                            <p:fltVal val="0"/>
                                          </p:val>
                                        </p:tav>
                                        <p:tav tm="100000">
                                          <p:val>
                                            <p:strVal val="#ppt_h"/>
                                          </p:val>
                                        </p:tav>
                                      </p:tavLst>
                                    </p:anim>
                                  </p:childTnLst>
                                </p:cTn>
                              </p:par>
                            </p:childTnLst>
                          </p:cTn>
                        </p:par>
                        <p:par>
                          <p:cTn id="19" fill="hold">
                            <p:stCondLst>
                              <p:cond delay="750"/>
                            </p:stCondLst>
                            <p:childTnLst>
                              <p:par>
                                <p:cTn id="20" nodeType="afterEffect" presetClass="entr" presetSubtype="16" presetID="23" grpId="4" fill="hold">
                                  <p:stCondLst>
                                    <p:cond delay="0"/>
                                  </p:stCondLst>
                                  <p:iterate type="el" backwards="0">
                                    <p:tmAbs val="0"/>
                                  </p:iterate>
                                  <p:childTnLst>
                                    <p:set>
                                      <p:cBhvr>
                                        <p:cTn id="21" fill="hold"/>
                                        <p:tgtEl>
                                          <p:spTgt spid="309"/>
                                        </p:tgtEl>
                                        <p:attrNameLst>
                                          <p:attrName>style.visibility</p:attrName>
                                        </p:attrNameLst>
                                      </p:cBhvr>
                                      <p:to>
                                        <p:strVal val="visible"/>
                                      </p:to>
                                    </p:set>
                                    <p:anim calcmode="lin" valueType="num">
                                      <p:cBhvr>
                                        <p:cTn id="22" dur="250" fill="hold"/>
                                        <p:tgtEl>
                                          <p:spTgt spid="309"/>
                                        </p:tgtEl>
                                        <p:attrNameLst>
                                          <p:attrName>ppt_w</p:attrName>
                                        </p:attrNameLst>
                                      </p:cBhvr>
                                      <p:tavLst>
                                        <p:tav tm="0">
                                          <p:val>
                                            <p:fltVal val="0"/>
                                          </p:val>
                                        </p:tav>
                                        <p:tav tm="100000">
                                          <p:val>
                                            <p:strVal val="#ppt_w"/>
                                          </p:val>
                                        </p:tav>
                                      </p:tavLst>
                                    </p:anim>
                                    <p:anim calcmode="lin" valueType="num">
                                      <p:cBhvr>
                                        <p:cTn id="23" dur="250" fill="hold"/>
                                        <p:tgtEl>
                                          <p:spTgt spid="309"/>
                                        </p:tgtEl>
                                        <p:attrNameLst>
                                          <p:attrName>ppt_h</p:attrName>
                                        </p:attrNameLst>
                                      </p:cBhvr>
                                      <p:tavLst>
                                        <p:tav tm="0">
                                          <p:val>
                                            <p:fltVal val="0"/>
                                          </p:val>
                                        </p:tav>
                                        <p:tav tm="100000">
                                          <p:val>
                                            <p:strVal val="#ppt_h"/>
                                          </p:val>
                                        </p:tav>
                                      </p:tavLst>
                                    </p:anim>
                                  </p:childTnLst>
                                </p:cTn>
                              </p:par>
                            </p:childTnLst>
                          </p:cTn>
                        </p:par>
                        <p:par>
                          <p:cTn id="24" fill="hold">
                            <p:stCondLst>
                              <p:cond delay="1000"/>
                            </p:stCondLst>
                            <p:childTnLst>
                              <p:par>
                                <p:cTn id="25" nodeType="afterEffect" presetClass="entr" presetSubtype="16" presetID="23" grpId="5" fill="hold">
                                  <p:stCondLst>
                                    <p:cond delay="0"/>
                                  </p:stCondLst>
                                  <p:iterate type="el" backwards="0">
                                    <p:tmAbs val="0"/>
                                  </p:iterate>
                                  <p:childTnLst>
                                    <p:set>
                                      <p:cBhvr>
                                        <p:cTn id="26" fill="hold"/>
                                        <p:tgtEl>
                                          <p:spTgt spid="310"/>
                                        </p:tgtEl>
                                        <p:attrNameLst>
                                          <p:attrName>style.visibility</p:attrName>
                                        </p:attrNameLst>
                                      </p:cBhvr>
                                      <p:to>
                                        <p:strVal val="visible"/>
                                      </p:to>
                                    </p:set>
                                    <p:anim calcmode="lin" valueType="num">
                                      <p:cBhvr>
                                        <p:cTn id="27" dur="250" fill="hold"/>
                                        <p:tgtEl>
                                          <p:spTgt spid="310"/>
                                        </p:tgtEl>
                                        <p:attrNameLst>
                                          <p:attrName>ppt_w</p:attrName>
                                        </p:attrNameLst>
                                      </p:cBhvr>
                                      <p:tavLst>
                                        <p:tav tm="0">
                                          <p:val>
                                            <p:fltVal val="0"/>
                                          </p:val>
                                        </p:tav>
                                        <p:tav tm="100000">
                                          <p:val>
                                            <p:strVal val="#ppt_w"/>
                                          </p:val>
                                        </p:tav>
                                      </p:tavLst>
                                    </p:anim>
                                    <p:anim calcmode="lin" valueType="num">
                                      <p:cBhvr>
                                        <p:cTn id="28" dur="250" fill="hold"/>
                                        <p:tgtEl>
                                          <p:spTgt spid="310"/>
                                        </p:tgtEl>
                                        <p:attrNameLst>
                                          <p:attrName>ppt_h</p:attrName>
                                        </p:attrNameLst>
                                      </p:cBhvr>
                                      <p:tavLst>
                                        <p:tav tm="0">
                                          <p:val>
                                            <p:fltVal val="0"/>
                                          </p:val>
                                        </p:tav>
                                        <p:tav tm="100000">
                                          <p:val>
                                            <p:strVal val="#ppt_h"/>
                                          </p:val>
                                        </p:tav>
                                      </p:tavLst>
                                    </p:anim>
                                  </p:childTnLst>
                                </p:cTn>
                              </p:par>
                            </p:childTnLst>
                          </p:cTn>
                        </p:par>
                        <p:par>
                          <p:cTn id="29" fill="hold">
                            <p:stCondLst>
                              <p:cond delay="1250"/>
                            </p:stCondLst>
                            <p:childTnLst>
                              <p:par>
                                <p:cTn id="30" nodeType="afterEffect" presetClass="entr" presetSubtype="16" presetID="23" grpId="6" fill="hold">
                                  <p:stCondLst>
                                    <p:cond delay="0"/>
                                  </p:stCondLst>
                                  <p:iterate type="el" backwards="0">
                                    <p:tmAbs val="0"/>
                                  </p:iterate>
                                  <p:childTnLst>
                                    <p:set>
                                      <p:cBhvr>
                                        <p:cTn id="31" fill="hold"/>
                                        <p:tgtEl>
                                          <p:spTgt spid="311"/>
                                        </p:tgtEl>
                                        <p:attrNameLst>
                                          <p:attrName>style.visibility</p:attrName>
                                        </p:attrNameLst>
                                      </p:cBhvr>
                                      <p:to>
                                        <p:strVal val="visible"/>
                                      </p:to>
                                    </p:set>
                                    <p:anim calcmode="lin" valueType="num">
                                      <p:cBhvr>
                                        <p:cTn id="32" dur="250" fill="hold"/>
                                        <p:tgtEl>
                                          <p:spTgt spid="311"/>
                                        </p:tgtEl>
                                        <p:attrNameLst>
                                          <p:attrName>ppt_w</p:attrName>
                                        </p:attrNameLst>
                                      </p:cBhvr>
                                      <p:tavLst>
                                        <p:tav tm="0">
                                          <p:val>
                                            <p:fltVal val="0"/>
                                          </p:val>
                                        </p:tav>
                                        <p:tav tm="100000">
                                          <p:val>
                                            <p:strVal val="#ppt_w"/>
                                          </p:val>
                                        </p:tav>
                                      </p:tavLst>
                                    </p:anim>
                                    <p:anim calcmode="lin" valueType="num">
                                      <p:cBhvr>
                                        <p:cTn id="33" dur="250" fill="hold"/>
                                        <p:tgtEl>
                                          <p:spTgt spid="31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nodeType="afterEffect" presetClass="entr" presetSubtype="16" presetID="23" grpId="7" fill="hold">
                                  <p:stCondLst>
                                    <p:cond delay="0"/>
                                  </p:stCondLst>
                                  <p:iterate type="el" backwards="0">
                                    <p:tmAbs val="0"/>
                                  </p:iterate>
                                  <p:childTnLst>
                                    <p:set>
                                      <p:cBhvr>
                                        <p:cTn id="36" fill="hold"/>
                                        <p:tgtEl>
                                          <p:spTgt spid="312"/>
                                        </p:tgtEl>
                                        <p:attrNameLst>
                                          <p:attrName>style.visibility</p:attrName>
                                        </p:attrNameLst>
                                      </p:cBhvr>
                                      <p:to>
                                        <p:strVal val="visible"/>
                                      </p:to>
                                    </p:set>
                                    <p:anim calcmode="lin" valueType="num">
                                      <p:cBhvr>
                                        <p:cTn id="37" dur="250" fill="hold"/>
                                        <p:tgtEl>
                                          <p:spTgt spid="312"/>
                                        </p:tgtEl>
                                        <p:attrNameLst>
                                          <p:attrName>ppt_w</p:attrName>
                                        </p:attrNameLst>
                                      </p:cBhvr>
                                      <p:tavLst>
                                        <p:tav tm="0">
                                          <p:val>
                                            <p:fltVal val="0"/>
                                          </p:val>
                                        </p:tav>
                                        <p:tav tm="100000">
                                          <p:val>
                                            <p:strVal val="#ppt_w"/>
                                          </p:val>
                                        </p:tav>
                                      </p:tavLst>
                                    </p:anim>
                                    <p:anim calcmode="lin" valueType="num">
                                      <p:cBhvr>
                                        <p:cTn id="38" dur="250" fill="hold"/>
                                        <p:tgtEl>
                                          <p:spTgt spid="3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6" grpId="1"/>
      <p:bldP build="whole" bldLvl="1" animBg="1" rev="0" advAuto="0" spid="308" grpId="3"/>
      <p:bldP build="whole" bldLvl="1" animBg="1" rev="0" advAuto="0" spid="309" grpId="4"/>
      <p:bldP build="whole" bldLvl="1" animBg="1" rev="0" advAuto="0" spid="312" grpId="7"/>
      <p:bldP build="whole" bldLvl="1" animBg="1" rev="0" advAuto="0" spid="307" grpId="2"/>
      <p:bldP build="whole" bldLvl="1" animBg="1" rev="0" advAuto="0" spid="311" grpId="6"/>
      <p:bldP build="whole" bldLvl="1" animBg="1" rev="0" advAuto="0" spid="310" grpId="5"/>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Shape 316"/>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Strategies For Success</a:t>
            </a:r>
          </a:p>
        </p:txBody>
      </p:sp>
      <p:sp>
        <p:nvSpPr>
          <p:cNvPr id="317" name="Shape 317"/>
          <p:cNvSpPr/>
          <p:nvPr>
            <p:ph type="body" idx="1"/>
          </p:nvPr>
        </p:nvSpPr>
        <p:spPr>
          <a:xfrm>
            <a:off x="365759" y="1050310"/>
            <a:ext cx="8412481" cy="3337561"/>
          </a:xfrm>
          <a:prstGeom prst="rect">
            <a:avLst/>
          </a:prstGeom>
        </p:spPr>
        <p:txBody>
          <a:bodyPr/>
          <a:lstStyle/>
          <a:p>
            <a:pPr lvl="0">
              <a:defRPr sz="1800">
                <a:solidFill>
                  <a:srgbClr val="000000"/>
                </a:solidFill>
                <a:uFillTx/>
              </a:defRPr>
            </a:pPr>
            <a:r>
              <a:rPr sz="3000">
                <a:solidFill>
                  <a:srgbClr val="FFFFFF"/>
                </a:solidFill>
                <a:uFill>
                  <a:solidFill>
                    <a:srgbClr val="4D4D4D"/>
                  </a:solidFill>
                </a:uFill>
                <a:latin typeface="Avenir Next Demi Bold"/>
                <a:ea typeface="Avenir Next Demi Bold"/>
                <a:cs typeface="Avenir Next Demi Bold"/>
                <a:sym typeface="Avenir Next Demi Bold"/>
              </a:rPr>
              <a:t>Do </a:t>
            </a:r>
            <a:r>
              <a:rPr sz="3000">
                <a:solidFill>
                  <a:srgbClr val="FFFFFF"/>
                </a:solidFill>
                <a:uFill>
                  <a:solidFill>
                    <a:srgbClr val="4D4D4D"/>
                  </a:solidFill>
                </a:uFill>
              </a:rPr>
              <a:t>Try To Use Tools That Support The Process</a:t>
            </a:r>
            <a:endParaRPr sz="3000">
              <a:solidFill>
                <a:srgbClr val="FFFFFF"/>
              </a:solidFill>
              <a:uFill>
                <a:solidFill>
                  <a:srgbClr val="4D4D4D"/>
                </a:solidFill>
              </a:uFill>
            </a:endParaRPr>
          </a:p>
          <a:p>
            <a:pPr lvl="0">
              <a:defRPr sz="1800">
                <a:solidFill>
                  <a:srgbClr val="000000"/>
                </a:solidFill>
                <a:uFillTx/>
              </a:defRPr>
            </a:pPr>
            <a:r>
              <a:rPr sz="3000">
                <a:solidFill>
                  <a:srgbClr val="FFFFFF"/>
                </a:solidFill>
                <a:uFill>
                  <a:solidFill>
                    <a:srgbClr val="4D4D4D"/>
                  </a:solidFill>
                </a:uFill>
              </a:rPr>
              <a:t>(But Don’t Get Stuck In Tool Selection Hell!)</a:t>
            </a:r>
            <a:endParaRPr sz="3000">
              <a:solidFill>
                <a:srgbClr val="FFFFFF"/>
              </a:solidFill>
              <a:uFill>
                <a:solidFill>
                  <a:srgbClr val="4D4D4D"/>
                </a:solidFill>
              </a:uFill>
            </a:endParaRPr>
          </a:p>
        </p:txBody>
      </p:sp>
      <p:sp>
        <p:nvSpPr>
          <p:cNvPr id="318" name="Shape 31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sp>
        <p:nvSpPr>
          <p:cNvPr id="319" name="Shape 319"/>
          <p:cNvSpPr/>
          <p:nvPr/>
        </p:nvSpPr>
        <p:spPr>
          <a:xfrm>
            <a:off x="3036114" y="3207677"/>
            <a:ext cx="1188570" cy="11801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uFillTx/>
              </a:defRPr>
            </a:pPr>
            <a:r>
              <a:rPr baseline="-6060" sz="6600">
                <a:solidFill>
                  <a:srgbClr val="FFFFFF"/>
                </a:solidFill>
                <a:latin typeface="Zocial"/>
                <a:ea typeface="Zocial"/>
                <a:cs typeface="Zocial"/>
                <a:sym typeface="Zocial"/>
              </a:rPr>
              <a:t>g</a:t>
            </a:r>
            <a:r>
              <a:rPr baseline="-5405" sz="7400">
                <a:solidFill>
                  <a:srgbClr val="FFFFFF"/>
                </a:solidFill>
                <a:latin typeface="Typicons"/>
                <a:ea typeface="Typicons"/>
                <a:cs typeface="Typicons"/>
                <a:sym typeface="Typicons"/>
              </a:rPr>
              <a:t> </a:t>
            </a:r>
          </a:p>
        </p:txBody>
      </p:sp>
      <p:pic>
        <p:nvPicPr>
          <p:cNvPr id="320" name="pasted-image.pdf"/>
          <p:cNvPicPr/>
          <p:nvPr/>
        </p:nvPicPr>
        <p:blipFill>
          <a:blip r:embed="rId3">
            <a:extLst/>
          </a:blip>
          <a:stretch>
            <a:fillRect/>
          </a:stretch>
        </p:blipFill>
        <p:spPr>
          <a:xfrm>
            <a:off x="4393371" y="3619974"/>
            <a:ext cx="635001" cy="431801"/>
          </a:xfrm>
          <a:prstGeom prst="rect">
            <a:avLst/>
          </a:prstGeom>
          <a:ln w="12700">
            <a:miter lim="400000"/>
          </a:ln>
        </p:spPr>
      </p:pic>
      <p:pic>
        <p:nvPicPr>
          <p:cNvPr id="321" name="pasted-image.pdf"/>
          <p:cNvPicPr/>
          <p:nvPr/>
        </p:nvPicPr>
        <p:blipFill>
          <a:blip r:embed="rId4">
            <a:extLst/>
          </a:blip>
          <a:stretch>
            <a:fillRect/>
          </a:stretch>
        </p:blipFill>
        <p:spPr>
          <a:xfrm>
            <a:off x="5434785" y="3442174"/>
            <a:ext cx="673101" cy="711201"/>
          </a:xfrm>
          <a:prstGeom prst="rect">
            <a:avLst/>
          </a:prstGeom>
          <a:ln w="12700">
            <a:miter lim="400000"/>
          </a:ln>
        </p:spPr>
      </p:pic>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16" presetID="23" grpId="1" fill="hold">
                                  <p:stCondLst>
                                    <p:cond delay="0"/>
                                  </p:stCondLst>
                                  <p:iterate type="el" backwards="0">
                                    <p:tmAbs val="0"/>
                                  </p:iterate>
                                  <p:childTnLst>
                                    <p:set>
                                      <p:cBhvr>
                                        <p:cTn id="6" fill="hold"/>
                                        <p:tgtEl>
                                          <p:spTgt spid="319"/>
                                        </p:tgtEl>
                                        <p:attrNameLst>
                                          <p:attrName>style.visibility</p:attrName>
                                        </p:attrNameLst>
                                      </p:cBhvr>
                                      <p:to>
                                        <p:strVal val="visible"/>
                                      </p:to>
                                    </p:set>
                                    <p:anim calcmode="lin" valueType="num">
                                      <p:cBhvr>
                                        <p:cTn id="7" dur="250" fill="hold"/>
                                        <p:tgtEl>
                                          <p:spTgt spid="319"/>
                                        </p:tgtEl>
                                        <p:attrNameLst>
                                          <p:attrName>ppt_w</p:attrName>
                                        </p:attrNameLst>
                                      </p:cBhvr>
                                      <p:tavLst>
                                        <p:tav tm="0">
                                          <p:val>
                                            <p:fltVal val="0"/>
                                          </p:val>
                                        </p:tav>
                                        <p:tav tm="100000">
                                          <p:val>
                                            <p:strVal val="#ppt_w"/>
                                          </p:val>
                                        </p:tav>
                                      </p:tavLst>
                                    </p:anim>
                                    <p:anim calcmode="lin" valueType="num">
                                      <p:cBhvr>
                                        <p:cTn id="8" dur="250" fill="hold"/>
                                        <p:tgtEl>
                                          <p:spTgt spid="319"/>
                                        </p:tgtEl>
                                        <p:attrNameLst>
                                          <p:attrName>ppt_h</p:attrName>
                                        </p:attrNameLst>
                                      </p:cBhvr>
                                      <p:tavLst>
                                        <p:tav tm="0">
                                          <p:val>
                                            <p:fltVal val="0"/>
                                          </p:val>
                                        </p:tav>
                                        <p:tav tm="100000">
                                          <p:val>
                                            <p:strVal val="#ppt_h"/>
                                          </p:val>
                                        </p:tav>
                                      </p:tavLst>
                                    </p:anim>
                                  </p:childTnLst>
                                </p:cTn>
                              </p:par>
                            </p:childTnLst>
                          </p:cTn>
                        </p:par>
                        <p:par>
                          <p:cTn id="9" fill="hold">
                            <p:stCondLst>
                              <p:cond delay="250"/>
                            </p:stCondLst>
                            <p:childTnLst>
                              <p:par>
                                <p:cTn id="10" nodeType="afterEffect" presetClass="entr" presetSubtype="16" presetID="23" grpId="2" fill="hold">
                                  <p:stCondLst>
                                    <p:cond delay="0"/>
                                  </p:stCondLst>
                                  <p:iterate type="el" backwards="0">
                                    <p:tmAbs val="0"/>
                                  </p:iterate>
                                  <p:childTnLst>
                                    <p:set>
                                      <p:cBhvr>
                                        <p:cTn id="11" fill="hold"/>
                                        <p:tgtEl>
                                          <p:spTgt spid="320"/>
                                        </p:tgtEl>
                                        <p:attrNameLst>
                                          <p:attrName>style.visibility</p:attrName>
                                        </p:attrNameLst>
                                      </p:cBhvr>
                                      <p:to>
                                        <p:strVal val="visible"/>
                                      </p:to>
                                    </p:set>
                                    <p:anim calcmode="lin" valueType="num">
                                      <p:cBhvr>
                                        <p:cTn id="12" dur="250" fill="hold"/>
                                        <p:tgtEl>
                                          <p:spTgt spid="320"/>
                                        </p:tgtEl>
                                        <p:attrNameLst>
                                          <p:attrName>ppt_w</p:attrName>
                                        </p:attrNameLst>
                                      </p:cBhvr>
                                      <p:tavLst>
                                        <p:tav tm="0">
                                          <p:val>
                                            <p:fltVal val="0"/>
                                          </p:val>
                                        </p:tav>
                                        <p:tav tm="100000">
                                          <p:val>
                                            <p:strVal val="#ppt_w"/>
                                          </p:val>
                                        </p:tav>
                                      </p:tavLst>
                                    </p:anim>
                                    <p:anim calcmode="lin" valueType="num">
                                      <p:cBhvr>
                                        <p:cTn id="13" dur="250" fill="hold"/>
                                        <p:tgtEl>
                                          <p:spTgt spid="320"/>
                                        </p:tgtEl>
                                        <p:attrNameLst>
                                          <p:attrName>ppt_h</p:attrName>
                                        </p:attrNameLst>
                                      </p:cBhvr>
                                      <p:tavLst>
                                        <p:tav tm="0">
                                          <p:val>
                                            <p:fltVal val="0"/>
                                          </p:val>
                                        </p:tav>
                                        <p:tav tm="100000">
                                          <p:val>
                                            <p:strVal val="#ppt_h"/>
                                          </p:val>
                                        </p:tav>
                                      </p:tavLst>
                                    </p:anim>
                                  </p:childTnLst>
                                </p:cTn>
                              </p:par>
                            </p:childTnLst>
                          </p:cTn>
                        </p:par>
                        <p:par>
                          <p:cTn id="14" fill="hold">
                            <p:stCondLst>
                              <p:cond delay="500"/>
                            </p:stCondLst>
                            <p:childTnLst>
                              <p:par>
                                <p:cTn id="15" nodeType="afterEffect" presetClass="entr" presetSubtype="16" presetID="23" grpId="3" fill="hold">
                                  <p:stCondLst>
                                    <p:cond delay="0"/>
                                  </p:stCondLst>
                                  <p:iterate type="el" backwards="0">
                                    <p:tmAbs val="0"/>
                                  </p:iterate>
                                  <p:childTnLst>
                                    <p:set>
                                      <p:cBhvr>
                                        <p:cTn id="16" fill="hold"/>
                                        <p:tgtEl>
                                          <p:spTgt spid="321"/>
                                        </p:tgtEl>
                                        <p:attrNameLst>
                                          <p:attrName>style.visibility</p:attrName>
                                        </p:attrNameLst>
                                      </p:cBhvr>
                                      <p:to>
                                        <p:strVal val="visible"/>
                                      </p:to>
                                    </p:set>
                                    <p:anim calcmode="lin" valueType="num">
                                      <p:cBhvr>
                                        <p:cTn id="17" dur="250" fill="hold"/>
                                        <p:tgtEl>
                                          <p:spTgt spid="321"/>
                                        </p:tgtEl>
                                        <p:attrNameLst>
                                          <p:attrName>ppt_w</p:attrName>
                                        </p:attrNameLst>
                                      </p:cBhvr>
                                      <p:tavLst>
                                        <p:tav tm="0">
                                          <p:val>
                                            <p:fltVal val="0"/>
                                          </p:val>
                                        </p:tav>
                                        <p:tav tm="100000">
                                          <p:val>
                                            <p:strVal val="#ppt_w"/>
                                          </p:val>
                                        </p:tav>
                                      </p:tavLst>
                                    </p:anim>
                                    <p:anim calcmode="lin" valueType="num">
                                      <p:cBhvr>
                                        <p:cTn id="18" dur="250" fill="hold"/>
                                        <p:tgtEl>
                                          <p:spTgt spid="3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0" grpId="2"/>
      <p:bldP build="whole" bldLvl="1" animBg="1" rev="0" advAuto="0" spid="321" grpId="3"/>
      <p:bldP build="whole" bldLvl="1" animBg="1" rev="0" advAuto="0" spid="319"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 name="Shape 104"/>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Meet Henry</a:t>
            </a:r>
            <a:endParaRPr sz="3600">
              <a:solidFill>
                <a:srgbClr val="FFFFFF"/>
              </a:solidFill>
              <a:uFill>
                <a:solidFill>
                  <a:srgbClr val="008881"/>
                </a:solidFill>
              </a:uFill>
            </a:endParaRPr>
          </a:p>
          <a:p>
            <a:pPr lvl="0">
              <a:defRPr sz="1800">
                <a:solidFill>
                  <a:srgbClr val="000000"/>
                </a:solidFill>
                <a:uFillTx/>
              </a:defRPr>
            </a:pPr>
            <a:r>
              <a:rPr sz="3600">
                <a:solidFill>
                  <a:srgbClr val="FFFFFF"/>
                </a:solidFill>
                <a:uFill>
                  <a:solidFill>
                    <a:srgbClr val="008881"/>
                  </a:solidFill>
                </a:uFill>
              </a:rPr>
              <a:t>(Our Business Owner)</a:t>
            </a:r>
          </a:p>
        </p:txBody>
      </p:sp>
      <p:sp>
        <p:nvSpPr>
          <p:cNvPr id="105" name="Shape 105"/>
          <p:cNvSpPr/>
          <p:nvPr>
            <p:ph type="body" idx="1"/>
          </p:nvPr>
        </p:nvSpPr>
        <p:spPr>
          <a:prstGeom prst="rect">
            <a:avLst/>
          </a:prstGeom>
        </p:spPr>
        <p:txBody>
          <a:bodyPr/>
          <a:lstStyle/>
          <a:p>
            <a:pPr lvl="0">
              <a:defRPr sz="1800">
                <a:solidFill>
                  <a:srgbClr val="000000"/>
                </a:solidFill>
                <a:uFillTx/>
              </a:defRPr>
            </a:pPr>
            <a:r>
              <a:rPr sz="3000">
                <a:solidFill>
                  <a:srgbClr val="FFFFFF"/>
                </a:solidFill>
                <a:uFill>
                  <a:solidFill>
                    <a:srgbClr val="4D4D4D"/>
                  </a:solidFill>
                </a:uFill>
              </a:rPr>
              <a:t>He needs an app built in the next 8 weeks</a:t>
            </a:r>
            <a:endParaRPr sz="3000">
              <a:solidFill>
                <a:srgbClr val="FFFFFF"/>
              </a:solidFill>
              <a:uFill>
                <a:solidFill>
                  <a:srgbClr val="4D4D4D"/>
                </a:solidFill>
              </a:uFill>
            </a:endParaRPr>
          </a:p>
          <a:p>
            <a:pPr lvl="0">
              <a:defRPr sz="1800">
                <a:solidFill>
                  <a:srgbClr val="000000"/>
                </a:solidFill>
                <a:uFillTx/>
              </a:defRPr>
            </a:pPr>
            <a:r>
              <a:rPr sz="3000">
                <a:solidFill>
                  <a:srgbClr val="FFFFFF"/>
                </a:solidFill>
                <a:uFill>
                  <a:solidFill>
                    <a:srgbClr val="4D4D4D"/>
                  </a:solidFill>
                </a:uFill>
              </a:rPr>
              <a:t>He knows what the app should do</a:t>
            </a:r>
            <a:endParaRPr sz="3000">
              <a:solidFill>
                <a:srgbClr val="FFFFFF"/>
              </a:solidFill>
              <a:uFill>
                <a:solidFill>
                  <a:srgbClr val="4D4D4D"/>
                </a:solidFill>
              </a:uFill>
            </a:endParaRPr>
          </a:p>
          <a:p>
            <a:pPr lvl="0">
              <a:defRPr sz="1800">
                <a:solidFill>
                  <a:srgbClr val="000000"/>
                </a:solidFill>
                <a:uFillTx/>
              </a:defRPr>
            </a:pPr>
            <a:r>
              <a:rPr sz="3000">
                <a:solidFill>
                  <a:srgbClr val="FFFFFF"/>
                </a:solidFill>
                <a:uFill>
                  <a:solidFill>
                    <a:srgbClr val="4D4D4D"/>
                  </a:solidFill>
                </a:uFill>
              </a:rPr>
              <a:t>He expects competitors to try to beat us to market</a:t>
            </a:r>
          </a:p>
        </p:txBody>
      </p:sp>
      <p:sp>
        <p:nvSpPr>
          <p:cNvPr id="106" name="Shape 10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pic>
        <p:nvPicPr>
          <p:cNvPr id="107" name="pasted-image.pdf"/>
          <p:cNvPicPr/>
          <p:nvPr/>
        </p:nvPicPr>
        <p:blipFill>
          <a:blip r:embed="rId3">
            <a:extLst/>
          </a:blip>
          <a:stretch>
            <a:fillRect/>
          </a:stretch>
        </p:blipFill>
        <p:spPr>
          <a:xfrm>
            <a:off x="421322" y="299086"/>
            <a:ext cx="863601" cy="635001"/>
          </a:xfrm>
          <a:prstGeom prst="rect">
            <a:avLst/>
          </a:prstGeom>
          <a:ln w="12700">
            <a:miter lim="400000"/>
          </a:ln>
        </p:spPr>
      </p:pic>
    </p:spTree>
  </p:cSld>
  <p:clrMapOvr>
    <a:masterClrMapping/>
  </p:clrMapOvr>
  <p:transition spd="slow"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9" grpId="1" fill="hold">
                                  <p:stCondLst>
                                    <p:cond delay="0"/>
                                  </p:stCondLst>
                                  <p:iterate type="el" backwards="0">
                                    <p:tmAbs val="0"/>
                                  </p:iterate>
                                  <p:childTnLst>
                                    <p:set>
                                      <p:cBhvr>
                                        <p:cTn id="6" fill="hold"/>
                                        <p:tgtEl>
                                          <p:spTgt spid="105">
                                            <p:bg/>
                                          </p:spTgt>
                                        </p:tgtEl>
                                        <p:attrNameLst>
                                          <p:attrName>style.visibility</p:attrName>
                                        </p:attrNameLst>
                                      </p:cBhvr>
                                      <p:to>
                                        <p:strVal val="visible"/>
                                      </p:to>
                                    </p:set>
                                    <p:animEffect filter="dissolve" transition="in">
                                      <p:cBhvr>
                                        <p:cTn id="7" dur="500"/>
                                        <p:tgtEl>
                                          <p:spTgt spid="105">
                                            <p:bg/>
                                          </p:spTgt>
                                        </p:tgtEl>
                                      </p:cBhvr>
                                    </p:animEffect>
                                  </p:childTnLst>
                                </p:cTn>
                              </p:par>
                              <p:par>
                                <p:cTn id="8" presetClass="entr" presetSubtype="0" presetID="9" grpId="1" fill="hold">
                                  <p:stCondLst>
                                    <p:cond delay="0"/>
                                  </p:stCondLst>
                                  <p:iterate type="el" backwards="0">
                                    <p:tmAbs val="0"/>
                                  </p:iterate>
                                  <p:childTnLst>
                                    <p:set>
                                      <p:cBhvr>
                                        <p:cTn id="9" fill="hold"/>
                                        <p:tgtEl>
                                          <p:spTgt spid="105">
                                            <p:txEl>
                                              <p:pRg st="0" end="0"/>
                                            </p:txEl>
                                          </p:spTgt>
                                        </p:tgtEl>
                                        <p:attrNameLst>
                                          <p:attrName>style.visibility</p:attrName>
                                        </p:attrNameLst>
                                      </p:cBhvr>
                                      <p:to>
                                        <p:strVal val="visible"/>
                                      </p:to>
                                    </p:set>
                                    <p:animEffect filter="dissolve" transition="in">
                                      <p:cBhvr>
                                        <p:cTn id="10" dur="500"/>
                                        <p:tgtEl>
                                          <p:spTgt spid="10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9" grpId="1" fill="hold">
                                  <p:stCondLst>
                                    <p:cond delay="0"/>
                                  </p:stCondLst>
                                  <p:iterate type="el" backwards="0">
                                    <p:tmAbs val="0"/>
                                  </p:iterate>
                                  <p:childTnLst>
                                    <p:set>
                                      <p:cBhvr>
                                        <p:cTn id="14" fill="hold"/>
                                        <p:tgtEl>
                                          <p:spTgt spid="105">
                                            <p:txEl>
                                              <p:pRg st="1" end="1"/>
                                            </p:txEl>
                                          </p:spTgt>
                                        </p:tgtEl>
                                        <p:attrNameLst>
                                          <p:attrName>style.visibility</p:attrName>
                                        </p:attrNameLst>
                                      </p:cBhvr>
                                      <p:to>
                                        <p:strVal val="visible"/>
                                      </p:to>
                                    </p:set>
                                    <p:animEffect filter="dissolve" transition="in">
                                      <p:cBhvr>
                                        <p:cTn id="15" dur="500"/>
                                        <p:tgtEl>
                                          <p:spTgt spid="10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nodeType="clickEffect" presetClass="entr" presetSubtype="0" presetID="9" grpId="1" fill="hold">
                                  <p:stCondLst>
                                    <p:cond delay="0"/>
                                  </p:stCondLst>
                                  <p:iterate type="el" backwards="0">
                                    <p:tmAbs val="0"/>
                                  </p:iterate>
                                  <p:childTnLst>
                                    <p:set>
                                      <p:cBhvr>
                                        <p:cTn id="19" fill="hold"/>
                                        <p:tgtEl>
                                          <p:spTgt spid="105">
                                            <p:txEl>
                                              <p:pRg st="2" end="2"/>
                                            </p:txEl>
                                          </p:spTgt>
                                        </p:tgtEl>
                                        <p:attrNameLst>
                                          <p:attrName>style.visibility</p:attrName>
                                        </p:attrNameLst>
                                      </p:cBhvr>
                                      <p:to>
                                        <p:strVal val="visible"/>
                                      </p:to>
                                    </p:set>
                                    <p:animEffect filter="dissolve" transition="in">
                                      <p:cBhvr>
                                        <p:cTn id="20" dur="500"/>
                                        <p:tgtEl>
                                          <p:spTgt spid="105">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05" grpId="1"/>
    </p:bldLst>
  </p:timing>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Cloud Foundry Helps Jane…</a:t>
            </a:r>
          </a:p>
        </p:txBody>
      </p:sp>
      <p:sp>
        <p:nvSpPr>
          <p:cNvPr id="326" name="Shape 32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spTree>
  </p:cSld>
  <p:clrMapOvr>
    <a:masterClrMapping/>
  </p:clrMapOvr>
  <p:transition spd="fast" advClick="1">
    <p:push dir="l"/>
  </p:transition>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Shape 330"/>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Cloud Foundry Helps Jane…</a:t>
            </a:r>
          </a:p>
        </p:txBody>
      </p:sp>
      <p:sp>
        <p:nvSpPr>
          <p:cNvPr id="331" name="Shape 331"/>
          <p:cNvSpPr/>
          <p:nvPr>
            <p:ph type="body" idx="1"/>
          </p:nvPr>
        </p:nvSpPr>
        <p:spPr>
          <a:xfrm>
            <a:off x="365759" y="1050310"/>
            <a:ext cx="8412481" cy="3337561"/>
          </a:xfrm>
          <a:prstGeom prst="rect">
            <a:avLst/>
          </a:prstGeom>
        </p:spPr>
        <p:txBody>
          <a:bodyPr/>
          <a:lstStyle/>
          <a:p>
            <a:pPr lvl="0">
              <a:defRPr sz="1800">
                <a:solidFill>
                  <a:srgbClr val="000000"/>
                </a:solidFill>
                <a:uFillTx/>
              </a:defRPr>
            </a:pPr>
            <a:r>
              <a:rPr sz="3000">
                <a:solidFill>
                  <a:srgbClr val="FFFFFF"/>
                </a:solidFill>
                <a:uFill>
                  <a:solidFill>
                    <a:srgbClr val="4D4D4D"/>
                  </a:solidFill>
                </a:uFill>
              </a:rPr>
              <a:t>Get A New App Environment In Seconds</a:t>
            </a:r>
            <a:endParaRPr sz="3000">
              <a:solidFill>
                <a:srgbClr val="FFFFFF"/>
              </a:solidFill>
              <a:uFill>
                <a:solidFill>
                  <a:srgbClr val="4D4D4D"/>
                </a:solidFill>
              </a:uFill>
            </a:endParaRPr>
          </a:p>
        </p:txBody>
      </p:sp>
      <p:sp>
        <p:nvSpPr>
          <p:cNvPr id="332" name="Shape 33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grpSp>
        <p:nvGrpSpPr>
          <p:cNvPr id="336" name="Group 336"/>
          <p:cNvGrpSpPr/>
          <p:nvPr/>
        </p:nvGrpSpPr>
        <p:grpSpPr>
          <a:xfrm>
            <a:off x="3239578" y="3120378"/>
            <a:ext cx="2664844" cy="787401"/>
            <a:chOff x="0" y="0"/>
            <a:chExt cx="2664842" cy="787400"/>
          </a:xfrm>
        </p:grpSpPr>
        <p:sp>
          <p:nvSpPr>
            <p:cNvPr id="333" name="Shape 333"/>
            <p:cNvSpPr/>
            <p:nvPr/>
          </p:nvSpPr>
          <p:spPr>
            <a:xfrm>
              <a:off x="1082485" y="11430"/>
              <a:ext cx="817373" cy="764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aseline="-11111" sz="3600">
                  <a:solidFill>
                    <a:srgbClr val="FFFFFF"/>
                  </a:solidFill>
                  <a:uFillTx/>
                  <a:latin typeface="Avenir Next Ultra Light"/>
                  <a:ea typeface="Avenir Next Ultra Light"/>
                  <a:cs typeface="Avenir Next Ultra Light"/>
                  <a:sym typeface="Avenir Next Ultra Light"/>
                </a:defRPr>
              </a:lvl1pPr>
            </a:lstStyle>
            <a:p>
              <a:pPr lvl="0">
                <a:defRPr baseline="0" sz="1800">
                  <a:solidFill>
                    <a:srgbClr val="000000"/>
                  </a:solidFill>
                </a:defRPr>
              </a:pPr>
              <a:r>
                <a:rPr baseline="-11111" sz="3600">
                  <a:solidFill>
                    <a:srgbClr val="FFFFFF"/>
                  </a:solidFill>
                </a:rPr>
                <a:t>in a</a:t>
              </a:r>
            </a:p>
          </p:txBody>
        </p:sp>
        <p:pic>
          <p:nvPicPr>
            <p:cNvPr id="334" name="pasted-image.pdf"/>
            <p:cNvPicPr/>
            <p:nvPr/>
          </p:nvPicPr>
          <p:blipFill>
            <a:blip r:embed="rId2">
              <a:extLst/>
            </a:blip>
            <a:stretch>
              <a:fillRect/>
            </a:stretch>
          </p:blipFill>
          <p:spPr>
            <a:xfrm>
              <a:off x="2194942" y="76200"/>
              <a:ext cx="469901" cy="711200"/>
            </a:xfrm>
            <a:prstGeom prst="rect">
              <a:avLst/>
            </a:prstGeom>
            <a:ln w="12700" cap="flat">
              <a:noFill/>
              <a:miter lim="400000"/>
            </a:ln>
            <a:effectLst/>
          </p:spPr>
        </p:pic>
        <p:pic>
          <p:nvPicPr>
            <p:cNvPr id="335" name="pasted-image.pdf"/>
            <p:cNvPicPr/>
            <p:nvPr/>
          </p:nvPicPr>
          <p:blipFill>
            <a:blip r:embed="rId3">
              <a:extLst/>
            </a:blip>
            <a:stretch>
              <a:fillRect/>
            </a:stretch>
          </p:blipFill>
          <p:spPr>
            <a:xfrm>
              <a:off x="0" y="0"/>
              <a:ext cx="787400" cy="787400"/>
            </a:xfrm>
            <a:prstGeom prst="rect">
              <a:avLst/>
            </a:prstGeom>
            <a:ln w="12700" cap="flat">
              <a:noFill/>
              <a:miter lim="400000"/>
            </a:ln>
            <a:effectLst/>
          </p:spPr>
        </p:pic>
      </p:grpSp>
    </p:spTree>
  </p:cSld>
  <p:clrMapOvr>
    <a:masterClrMapping/>
  </p:clrMapOvr>
  <p:transition spd="slow" advClick="1">
    <p:fade thruBlk="1"/>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8" presetID="15" grpId="1" fill="hold">
                                  <p:stCondLst>
                                    <p:cond delay="0"/>
                                  </p:stCondLst>
                                  <p:iterate type="el" backwards="0">
                                    <p:tmAbs val="0"/>
                                  </p:iterate>
                                  <p:childTnLst>
                                    <p:set>
                                      <p:cBhvr>
                                        <p:cTn id="6" fill="hold"/>
                                        <p:tgtEl>
                                          <p:spTgt spid="336"/>
                                        </p:tgtEl>
                                        <p:attrNameLst>
                                          <p:attrName>style.visibility</p:attrName>
                                        </p:attrNameLst>
                                      </p:cBhvr>
                                      <p:to>
                                        <p:strVal val="visible"/>
                                      </p:to>
                                    </p:set>
                                    <p:anim calcmode="lin" valueType="num">
                                      <p:cBhvr>
                                        <p:cTn id="7" dur="500" fill="hold"/>
                                        <p:tgtEl>
                                          <p:spTgt spid="336"/>
                                        </p:tgtEl>
                                        <p:attrNameLst>
                                          <p:attrName>ppt_w</p:attrName>
                                        </p:attrNameLst>
                                      </p:cBhvr>
                                      <p:tavLst>
                                        <p:tav tm="0">
                                          <p:val>
                                            <p:fltVal val="0"/>
                                          </p:val>
                                        </p:tav>
                                        <p:tav tm="100000">
                                          <p:val>
                                            <p:strVal val="#ppt_w"/>
                                          </p:val>
                                        </p:tav>
                                      </p:tavLst>
                                    </p:anim>
                                    <p:anim calcmode="lin" valueType="num">
                                      <p:cBhvr>
                                        <p:cTn id="8" dur="500" fill="hold"/>
                                        <p:tgtEl>
                                          <p:spTgt spid="336"/>
                                        </p:tgtEl>
                                        <p:attrNameLst>
                                          <p:attrName>ppt_h</p:attrName>
                                        </p:attrNameLst>
                                      </p:cBhvr>
                                      <p:tavLst>
                                        <p:tav tm="0">
                                          <p:val>
                                            <p:fltVal val="0"/>
                                          </p:val>
                                        </p:tav>
                                        <p:tav tm="100000">
                                          <p:val>
                                            <p:strVal val="#ppt_h"/>
                                          </p:val>
                                        </p:tav>
                                      </p:tavLst>
                                    </p:anim>
                                    <p:anim calcmode="lin" valueType="num">
                                      <p:cBhvr>
                                        <p:cTn id="9" dur="500" fill="hold"/>
                                        <p:tgtEl>
                                          <p:spTgt spid="336"/>
                                        </p:tgtEl>
                                        <p:attrNameLst>
                                          <p:attrName>ppt_x</p:attrName>
                                        </p:attrNameLst>
                                      </p:cBhvr>
                                      <p:tavLst>
                                        <p:tav tm="0" fmla="#ppt_x+(cos(-2*pi*(1-$))*-#ppt_x-sin(-2*pi*(1-$))*(1-#ppt_y))*(1-$)">
                                          <p:val>
                                            <p:fltVal val="0"/>
                                          </p:val>
                                        </p:tav>
                                        <p:tav tm="100000">
                                          <p:val>
                                            <p:fltVal val="1"/>
                                          </p:val>
                                        </p:tav>
                                      </p:tavLst>
                                    </p:anim>
                                    <p:anim calcmode="lin" valueType="num">
                                      <p:cBhvr>
                                        <p:cTn id="10" dur="500" fill="hold"/>
                                        <p:tgtEl>
                                          <p:spTgt spid="33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6" grpId="1"/>
    </p:bldLst>
  </p:timing>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8" name="Shape 338"/>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Cloud Foundry Helps Jane…</a:t>
            </a:r>
          </a:p>
        </p:txBody>
      </p:sp>
      <p:sp>
        <p:nvSpPr>
          <p:cNvPr id="339" name="Shape 339"/>
          <p:cNvSpPr/>
          <p:nvPr>
            <p:ph type="body" idx="1"/>
          </p:nvPr>
        </p:nvSpPr>
        <p:spPr>
          <a:xfrm>
            <a:off x="365759" y="1050310"/>
            <a:ext cx="8412481" cy="3337561"/>
          </a:xfrm>
          <a:prstGeom prst="rect">
            <a:avLst/>
          </a:prstGeom>
        </p:spPr>
        <p:txBody>
          <a:bodyPr/>
          <a:lstStyle/>
          <a:p>
            <a:pPr lvl="0">
              <a:defRPr sz="1800">
                <a:solidFill>
                  <a:srgbClr val="000000"/>
                </a:solidFill>
                <a:uFillTx/>
              </a:defRPr>
            </a:pPr>
            <a:r>
              <a:rPr sz="3000">
                <a:solidFill>
                  <a:srgbClr val="FFFFFF"/>
                </a:solidFill>
                <a:uFill>
                  <a:solidFill>
                    <a:srgbClr val="4D4D4D"/>
                  </a:solidFill>
                </a:uFill>
              </a:rPr>
              <a:t>Have Complete Consistency Between Environments</a:t>
            </a:r>
            <a:endParaRPr sz="3000">
              <a:solidFill>
                <a:srgbClr val="FFFFFF"/>
              </a:solidFill>
              <a:uFill>
                <a:solidFill>
                  <a:srgbClr val="4D4D4D"/>
                </a:solidFill>
              </a:uFill>
            </a:endParaRPr>
          </a:p>
        </p:txBody>
      </p:sp>
      <p:sp>
        <p:nvSpPr>
          <p:cNvPr id="340" name="Shape 34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pic>
        <p:nvPicPr>
          <p:cNvPr id="341" name="pasted-image.pdf"/>
          <p:cNvPicPr/>
          <p:nvPr/>
        </p:nvPicPr>
        <p:blipFill>
          <a:blip r:embed="rId3">
            <a:extLst/>
          </a:blip>
          <a:stretch>
            <a:fillRect/>
          </a:stretch>
        </p:blipFill>
        <p:spPr>
          <a:xfrm>
            <a:off x="2030729" y="3318548"/>
            <a:ext cx="787401" cy="787401"/>
          </a:xfrm>
          <a:prstGeom prst="rect">
            <a:avLst/>
          </a:prstGeom>
          <a:ln w="12700">
            <a:miter lim="400000"/>
          </a:ln>
        </p:spPr>
      </p:pic>
      <p:pic>
        <p:nvPicPr>
          <p:cNvPr id="342" name="pasted-image.pdf"/>
          <p:cNvPicPr/>
          <p:nvPr/>
        </p:nvPicPr>
        <p:blipFill>
          <a:blip r:embed="rId4">
            <a:extLst/>
          </a:blip>
          <a:stretch>
            <a:fillRect/>
          </a:stretch>
        </p:blipFill>
        <p:spPr>
          <a:xfrm>
            <a:off x="3180714" y="3496348"/>
            <a:ext cx="635001" cy="431801"/>
          </a:xfrm>
          <a:prstGeom prst="rect">
            <a:avLst/>
          </a:prstGeom>
          <a:ln w="12700">
            <a:miter lim="400000"/>
          </a:ln>
        </p:spPr>
      </p:pic>
      <p:pic>
        <p:nvPicPr>
          <p:cNvPr id="343" name="pasted-image.pdf"/>
          <p:cNvPicPr/>
          <p:nvPr/>
        </p:nvPicPr>
        <p:blipFill>
          <a:blip r:embed="rId3">
            <a:extLst/>
          </a:blip>
          <a:stretch>
            <a:fillRect/>
          </a:stretch>
        </p:blipFill>
        <p:spPr>
          <a:xfrm>
            <a:off x="4178300" y="3318548"/>
            <a:ext cx="787400" cy="787401"/>
          </a:xfrm>
          <a:prstGeom prst="rect">
            <a:avLst/>
          </a:prstGeom>
          <a:ln w="12700">
            <a:miter lim="400000"/>
          </a:ln>
        </p:spPr>
      </p:pic>
      <p:pic>
        <p:nvPicPr>
          <p:cNvPr id="344" name="pasted-image.pdf"/>
          <p:cNvPicPr/>
          <p:nvPr/>
        </p:nvPicPr>
        <p:blipFill>
          <a:blip r:embed="rId3">
            <a:extLst/>
          </a:blip>
          <a:stretch>
            <a:fillRect/>
          </a:stretch>
        </p:blipFill>
        <p:spPr>
          <a:xfrm>
            <a:off x="6325870" y="3318548"/>
            <a:ext cx="787401" cy="787401"/>
          </a:xfrm>
          <a:prstGeom prst="rect">
            <a:avLst/>
          </a:prstGeom>
          <a:ln w="12700">
            <a:miter lim="400000"/>
          </a:ln>
        </p:spPr>
      </p:pic>
      <p:pic>
        <p:nvPicPr>
          <p:cNvPr id="345" name="pasted-image.pdf"/>
          <p:cNvPicPr/>
          <p:nvPr/>
        </p:nvPicPr>
        <p:blipFill>
          <a:blip r:embed="rId4">
            <a:extLst/>
          </a:blip>
          <a:stretch>
            <a:fillRect/>
          </a:stretch>
        </p:blipFill>
        <p:spPr>
          <a:xfrm>
            <a:off x="5328285" y="3496348"/>
            <a:ext cx="635001" cy="431801"/>
          </a:xfrm>
          <a:prstGeom prst="rect">
            <a:avLst/>
          </a:prstGeom>
          <a:ln w="12700">
            <a:miter lim="400000"/>
          </a:ln>
        </p:spPr>
      </p:pic>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16" presetID="23" grpId="1" fill="hold">
                                  <p:stCondLst>
                                    <p:cond delay="0"/>
                                  </p:stCondLst>
                                  <p:iterate type="el" backwards="0">
                                    <p:tmAbs val="0"/>
                                  </p:iterate>
                                  <p:childTnLst>
                                    <p:set>
                                      <p:cBhvr>
                                        <p:cTn id="6" fill="hold"/>
                                        <p:tgtEl>
                                          <p:spTgt spid="341"/>
                                        </p:tgtEl>
                                        <p:attrNameLst>
                                          <p:attrName>style.visibility</p:attrName>
                                        </p:attrNameLst>
                                      </p:cBhvr>
                                      <p:to>
                                        <p:strVal val="visible"/>
                                      </p:to>
                                    </p:set>
                                    <p:anim calcmode="lin" valueType="num">
                                      <p:cBhvr>
                                        <p:cTn id="7" dur="250" fill="hold"/>
                                        <p:tgtEl>
                                          <p:spTgt spid="341"/>
                                        </p:tgtEl>
                                        <p:attrNameLst>
                                          <p:attrName>ppt_w</p:attrName>
                                        </p:attrNameLst>
                                      </p:cBhvr>
                                      <p:tavLst>
                                        <p:tav tm="0">
                                          <p:val>
                                            <p:fltVal val="0"/>
                                          </p:val>
                                        </p:tav>
                                        <p:tav tm="100000">
                                          <p:val>
                                            <p:strVal val="#ppt_w"/>
                                          </p:val>
                                        </p:tav>
                                      </p:tavLst>
                                    </p:anim>
                                    <p:anim calcmode="lin" valueType="num">
                                      <p:cBhvr>
                                        <p:cTn id="8" dur="250" fill="hold"/>
                                        <p:tgtEl>
                                          <p:spTgt spid="341"/>
                                        </p:tgtEl>
                                        <p:attrNameLst>
                                          <p:attrName>ppt_h</p:attrName>
                                        </p:attrNameLst>
                                      </p:cBhvr>
                                      <p:tavLst>
                                        <p:tav tm="0">
                                          <p:val>
                                            <p:fltVal val="0"/>
                                          </p:val>
                                        </p:tav>
                                        <p:tav tm="100000">
                                          <p:val>
                                            <p:strVal val="#ppt_h"/>
                                          </p:val>
                                        </p:tav>
                                      </p:tavLst>
                                    </p:anim>
                                  </p:childTnLst>
                                </p:cTn>
                              </p:par>
                            </p:childTnLst>
                          </p:cTn>
                        </p:par>
                        <p:par>
                          <p:cTn id="9" fill="hold">
                            <p:stCondLst>
                              <p:cond delay="250"/>
                            </p:stCondLst>
                            <p:childTnLst>
                              <p:par>
                                <p:cTn id="10" nodeType="afterEffect" presetClass="entr" presetSubtype="16" presetID="23" grpId="2" fill="hold">
                                  <p:stCondLst>
                                    <p:cond delay="0"/>
                                  </p:stCondLst>
                                  <p:iterate type="el" backwards="0">
                                    <p:tmAbs val="0"/>
                                  </p:iterate>
                                  <p:childTnLst>
                                    <p:set>
                                      <p:cBhvr>
                                        <p:cTn id="11" fill="hold"/>
                                        <p:tgtEl>
                                          <p:spTgt spid="342"/>
                                        </p:tgtEl>
                                        <p:attrNameLst>
                                          <p:attrName>style.visibility</p:attrName>
                                        </p:attrNameLst>
                                      </p:cBhvr>
                                      <p:to>
                                        <p:strVal val="visible"/>
                                      </p:to>
                                    </p:set>
                                    <p:anim calcmode="lin" valueType="num">
                                      <p:cBhvr>
                                        <p:cTn id="12" dur="250" fill="hold"/>
                                        <p:tgtEl>
                                          <p:spTgt spid="342"/>
                                        </p:tgtEl>
                                        <p:attrNameLst>
                                          <p:attrName>ppt_w</p:attrName>
                                        </p:attrNameLst>
                                      </p:cBhvr>
                                      <p:tavLst>
                                        <p:tav tm="0">
                                          <p:val>
                                            <p:fltVal val="0"/>
                                          </p:val>
                                        </p:tav>
                                        <p:tav tm="100000">
                                          <p:val>
                                            <p:strVal val="#ppt_w"/>
                                          </p:val>
                                        </p:tav>
                                      </p:tavLst>
                                    </p:anim>
                                    <p:anim calcmode="lin" valueType="num">
                                      <p:cBhvr>
                                        <p:cTn id="13" dur="250" fill="hold"/>
                                        <p:tgtEl>
                                          <p:spTgt spid="342"/>
                                        </p:tgtEl>
                                        <p:attrNameLst>
                                          <p:attrName>ppt_h</p:attrName>
                                        </p:attrNameLst>
                                      </p:cBhvr>
                                      <p:tavLst>
                                        <p:tav tm="0">
                                          <p:val>
                                            <p:fltVal val="0"/>
                                          </p:val>
                                        </p:tav>
                                        <p:tav tm="100000">
                                          <p:val>
                                            <p:strVal val="#ppt_h"/>
                                          </p:val>
                                        </p:tav>
                                      </p:tavLst>
                                    </p:anim>
                                  </p:childTnLst>
                                </p:cTn>
                              </p:par>
                            </p:childTnLst>
                          </p:cTn>
                        </p:par>
                        <p:par>
                          <p:cTn id="14" fill="hold">
                            <p:stCondLst>
                              <p:cond delay="500"/>
                            </p:stCondLst>
                            <p:childTnLst>
                              <p:par>
                                <p:cTn id="15" nodeType="afterEffect" presetClass="entr" presetSubtype="16" presetID="23" grpId="3" fill="hold">
                                  <p:stCondLst>
                                    <p:cond delay="0"/>
                                  </p:stCondLst>
                                  <p:iterate type="el" backwards="0">
                                    <p:tmAbs val="0"/>
                                  </p:iterate>
                                  <p:childTnLst>
                                    <p:set>
                                      <p:cBhvr>
                                        <p:cTn id="16" fill="hold"/>
                                        <p:tgtEl>
                                          <p:spTgt spid="343"/>
                                        </p:tgtEl>
                                        <p:attrNameLst>
                                          <p:attrName>style.visibility</p:attrName>
                                        </p:attrNameLst>
                                      </p:cBhvr>
                                      <p:to>
                                        <p:strVal val="visible"/>
                                      </p:to>
                                    </p:set>
                                    <p:anim calcmode="lin" valueType="num">
                                      <p:cBhvr>
                                        <p:cTn id="17" dur="250" fill="hold"/>
                                        <p:tgtEl>
                                          <p:spTgt spid="343"/>
                                        </p:tgtEl>
                                        <p:attrNameLst>
                                          <p:attrName>ppt_w</p:attrName>
                                        </p:attrNameLst>
                                      </p:cBhvr>
                                      <p:tavLst>
                                        <p:tav tm="0">
                                          <p:val>
                                            <p:fltVal val="0"/>
                                          </p:val>
                                        </p:tav>
                                        <p:tav tm="100000">
                                          <p:val>
                                            <p:strVal val="#ppt_w"/>
                                          </p:val>
                                        </p:tav>
                                      </p:tavLst>
                                    </p:anim>
                                    <p:anim calcmode="lin" valueType="num">
                                      <p:cBhvr>
                                        <p:cTn id="18" dur="250" fill="hold"/>
                                        <p:tgtEl>
                                          <p:spTgt spid="343"/>
                                        </p:tgtEl>
                                        <p:attrNameLst>
                                          <p:attrName>ppt_h</p:attrName>
                                        </p:attrNameLst>
                                      </p:cBhvr>
                                      <p:tavLst>
                                        <p:tav tm="0">
                                          <p:val>
                                            <p:fltVal val="0"/>
                                          </p:val>
                                        </p:tav>
                                        <p:tav tm="100000">
                                          <p:val>
                                            <p:strVal val="#ppt_h"/>
                                          </p:val>
                                        </p:tav>
                                      </p:tavLst>
                                    </p:anim>
                                  </p:childTnLst>
                                </p:cTn>
                              </p:par>
                            </p:childTnLst>
                          </p:cTn>
                        </p:par>
                        <p:par>
                          <p:cTn id="19" fill="hold">
                            <p:stCondLst>
                              <p:cond delay="750"/>
                            </p:stCondLst>
                            <p:childTnLst>
                              <p:par>
                                <p:cTn id="20" nodeType="afterEffect" presetClass="entr" presetSubtype="16" presetID="23" grpId="4" fill="hold">
                                  <p:stCondLst>
                                    <p:cond delay="0"/>
                                  </p:stCondLst>
                                  <p:iterate type="el" backwards="0">
                                    <p:tmAbs val="0"/>
                                  </p:iterate>
                                  <p:childTnLst>
                                    <p:set>
                                      <p:cBhvr>
                                        <p:cTn id="21" fill="hold"/>
                                        <p:tgtEl>
                                          <p:spTgt spid="345"/>
                                        </p:tgtEl>
                                        <p:attrNameLst>
                                          <p:attrName>style.visibility</p:attrName>
                                        </p:attrNameLst>
                                      </p:cBhvr>
                                      <p:to>
                                        <p:strVal val="visible"/>
                                      </p:to>
                                    </p:set>
                                    <p:anim calcmode="lin" valueType="num">
                                      <p:cBhvr>
                                        <p:cTn id="22" dur="250" fill="hold"/>
                                        <p:tgtEl>
                                          <p:spTgt spid="345"/>
                                        </p:tgtEl>
                                        <p:attrNameLst>
                                          <p:attrName>ppt_w</p:attrName>
                                        </p:attrNameLst>
                                      </p:cBhvr>
                                      <p:tavLst>
                                        <p:tav tm="0">
                                          <p:val>
                                            <p:fltVal val="0"/>
                                          </p:val>
                                        </p:tav>
                                        <p:tav tm="100000">
                                          <p:val>
                                            <p:strVal val="#ppt_w"/>
                                          </p:val>
                                        </p:tav>
                                      </p:tavLst>
                                    </p:anim>
                                    <p:anim calcmode="lin" valueType="num">
                                      <p:cBhvr>
                                        <p:cTn id="23" dur="250" fill="hold"/>
                                        <p:tgtEl>
                                          <p:spTgt spid="345"/>
                                        </p:tgtEl>
                                        <p:attrNameLst>
                                          <p:attrName>ppt_h</p:attrName>
                                        </p:attrNameLst>
                                      </p:cBhvr>
                                      <p:tavLst>
                                        <p:tav tm="0">
                                          <p:val>
                                            <p:fltVal val="0"/>
                                          </p:val>
                                        </p:tav>
                                        <p:tav tm="100000">
                                          <p:val>
                                            <p:strVal val="#ppt_h"/>
                                          </p:val>
                                        </p:tav>
                                      </p:tavLst>
                                    </p:anim>
                                  </p:childTnLst>
                                </p:cTn>
                              </p:par>
                            </p:childTnLst>
                          </p:cTn>
                        </p:par>
                        <p:par>
                          <p:cTn id="24" fill="hold">
                            <p:stCondLst>
                              <p:cond delay="1000"/>
                            </p:stCondLst>
                            <p:childTnLst>
                              <p:par>
                                <p:cTn id="25" nodeType="afterEffect" presetClass="entr" presetSubtype="16" presetID="23" grpId="5" fill="hold">
                                  <p:stCondLst>
                                    <p:cond delay="0"/>
                                  </p:stCondLst>
                                  <p:iterate type="el" backwards="0">
                                    <p:tmAbs val="0"/>
                                  </p:iterate>
                                  <p:childTnLst>
                                    <p:set>
                                      <p:cBhvr>
                                        <p:cTn id="26" fill="hold"/>
                                        <p:tgtEl>
                                          <p:spTgt spid="344"/>
                                        </p:tgtEl>
                                        <p:attrNameLst>
                                          <p:attrName>style.visibility</p:attrName>
                                        </p:attrNameLst>
                                      </p:cBhvr>
                                      <p:to>
                                        <p:strVal val="visible"/>
                                      </p:to>
                                    </p:set>
                                    <p:anim calcmode="lin" valueType="num">
                                      <p:cBhvr>
                                        <p:cTn id="27" dur="250" fill="hold"/>
                                        <p:tgtEl>
                                          <p:spTgt spid="344"/>
                                        </p:tgtEl>
                                        <p:attrNameLst>
                                          <p:attrName>ppt_w</p:attrName>
                                        </p:attrNameLst>
                                      </p:cBhvr>
                                      <p:tavLst>
                                        <p:tav tm="0">
                                          <p:val>
                                            <p:fltVal val="0"/>
                                          </p:val>
                                        </p:tav>
                                        <p:tav tm="100000">
                                          <p:val>
                                            <p:strVal val="#ppt_w"/>
                                          </p:val>
                                        </p:tav>
                                      </p:tavLst>
                                    </p:anim>
                                    <p:anim calcmode="lin" valueType="num">
                                      <p:cBhvr>
                                        <p:cTn id="28" dur="250" fill="hold"/>
                                        <p:tgtEl>
                                          <p:spTgt spid="3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4" grpId="5"/>
      <p:bldP build="whole" bldLvl="1" animBg="1" rev="0" advAuto="0" spid="341" grpId="1"/>
      <p:bldP build="whole" bldLvl="1" animBg="1" rev="0" advAuto="0" spid="342" grpId="2"/>
      <p:bldP build="whole" bldLvl="1" animBg="1" rev="0" advAuto="0" spid="343" grpId="3"/>
      <p:bldP build="whole" bldLvl="1" animBg="1" rev="0" advAuto="0" spid="345" grpId="4"/>
    </p:bldLst>
  </p:timing>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Shape 349"/>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Cloud Foundry Helps Jane…</a:t>
            </a:r>
          </a:p>
        </p:txBody>
      </p:sp>
      <p:sp>
        <p:nvSpPr>
          <p:cNvPr id="350" name="Shape 350"/>
          <p:cNvSpPr/>
          <p:nvPr>
            <p:ph type="body" idx="1"/>
          </p:nvPr>
        </p:nvSpPr>
        <p:spPr>
          <a:xfrm>
            <a:off x="365759" y="1050310"/>
            <a:ext cx="8412481" cy="3337561"/>
          </a:xfrm>
          <a:prstGeom prst="rect">
            <a:avLst/>
          </a:prstGeom>
        </p:spPr>
        <p:txBody>
          <a:bodyPr/>
          <a:lstStyle/>
          <a:p>
            <a:pPr lvl="0">
              <a:defRPr sz="1800">
                <a:solidFill>
                  <a:srgbClr val="000000"/>
                </a:solidFill>
                <a:uFillTx/>
              </a:defRPr>
            </a:pPr>
            <a:r>
              <a:rPr sz="3000">
                <a:solidFill>
                  <a:srgbClr val="FFFFFF"/>
                </a:solidFill>
                <a:uFill>
                  <a:solidFill>
                    <a:srgbClr val="4D4D4D"/>
                  </a:solidFill>
                </a:uFill>
              </a:rPr>
              <a:t>Have A Consistent API To Automate Deployments</a:t>
            </a:r>
            <a:endParaRPr sz="3000">
              <a:solidFill>
                <a:srgbClr val="FFFFFF"/>
              </a:solidFill>
              <a:uFill>
                <a:solidFill>
                  <a:srgbClr val="4D4D4D"/>
                </a:solidFill>
              </a:uFill>
            </a:endParaRPr>
          </a:p>
        </p:txBody>
      </p:sp>
      <p:sp>
        <p:nvSpPr>
          <p:cNvPr id="351" name="Shape 35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grpSp>
        <p:nvGrpSpPr>
          <p:cNvPr id="357" name="Group 357"/>
          <p:cNvGrpSpPr/>
          <p:nvPr/>
        </p:nvGrpSpPr>
        <p:grpSpPr>
          <a:xfrm>
            <a:off x="2323323" y="3262908"/>
            <a:ext cx="4497354" cy="990601"/>
            <a:chOff x="0" y="0"/>
            <a:chExt cx="4497352" cy="990600"/>
          </a:xfrm>
        </p:grpSpPr>
        <p:pic>
          <p:nvPicPr>
            <p:cNvPr id="352" name="pasted-image.pdf"/>
            <p:cNvPicPr/>
            <p:nvPr/>
          </p:nvPicPr>
          <p:blipFill>
            <a:blip r:embed="rId3">
              <a:extLst/>
            </a:blip>
            <a:stretch>
              <a:fillRect/>
            </a:stretch>
          </p:blipFill>
          <p:spPr>
            <a:xfrm>
              <a:off x="0" y="0"/>
              <a:ext cx="749300" cy="990600"/>
            </a:xfrm>
            <a:prstGeom prst="rect">
              <a:avLst/>
            </a:prstGeom>
            <a:ln w="12700" cap="flat">
              <a:noFill/>
              <a:miter lim="400000"/>
            </a:ln>
            <a:effectLst/>
          </p:spPr>
        </p:pic>
        <p:pic>
          <p:nvPicPr>
            <p:cNvPr id="353" name="pasted-image.pdf"/>
            <p:cNvPicPr/>
            <p:nvPr/>
          </p:nvPicPr>
          <p:blipFill>
            <a:blip r:embed="rId4">
              <a:extLst/>
            </a:blip>
            <a:stretch>
              <a:fillRect/>
            </a:stretch>
          </p:blipFill>
          <p:spPr>
            <a:xfrm>
              <a:off x="1060614" y="298450"/>
              <a:ext cx="495301" cy="393700"/>
            </a:xfrm>
            <a:prstGeom prst="rect">
              <a:avLst/>
            </a:prstGeom>
            <a:ln w="12700" cap="flat">
              <a:noFill/>
              <a:miter lim="400000"/>
            </a:ln>
            <a:effectLst/>
          </p:spPr>
        </p:pic>
        <p:pic>
          <p:nvPicPr>
            <p:cNvPr id="354" name="pasted-image.pdf"/>
            <p:cNvPicPr/>
            <p:nvPr/>
          </p:nvPicPr>
          <p:blipFill>
            <a:blip r:embed="rId5">
              <a:extLst/>
            </a:blip>
            <a:stretch>
              <a:fillRect/>
            </a:stretch>
          </p:blipFill>
          <p:spPr>
            <a:xfrm>
              <a:off x="1867229" y="152400"/>
              <a:ext cx="711201" cy="685800"/>
            </a:xfrm>
            <a:prstGeom prst="rect">
              <a:avLst/>
            </a:prstGeom>
            <a:ln w="12700" cap="flat">
              <a:noFill/>
              <a:miter lim="400000"/>
            </a:ln>
            <a:effectLst/>
          </p:spPr>
        </p:pic>
        <p:pic>
          <p:nvPicPr>
            <p:cNvPr id="355" name="pasted-image.pdf"/>
            <p:cNvPicPr/>
            <p:nvPr/>
          </p:nvPicPr>
          <p:blipFill>
            <a:blip r:embed="rId4">
              <a:extLst/>
            </a:blip>
            <a:stretch>
              <a:fillRect/>
            </a:stretch>
          </p:blipFill>
          <p:spPr>
            <a:xfrm>
              <a:off x="2889744" y="298450"/>
              <a:ext cx="495301" cy="393700"/>
            </a:xfrm>
            <a:prstGeom prst="rect">
              <a:avLst/>
            </a:prstGeom>
            <a:ln w="12700" cap="flat">
              <a:noFill/>
              <a:miter lim="400000"/>
            </a:ln>
            <a:effectLst/>
          </p:spPr>
        </p:pic>
        <p:pic>
          <p:nvPicPr>
            <p:cNvPr id="356" name="pasted-image.pdf"/>
            <p:cNvPicPr/>
            <p:nvPr/>
          </p:nvPicPr>
          <p:blipFill>
            <a:blip r:embed="rId6">
              <a:extLst/>
            </a:blip>
            <a:stretch>
              <a:fillRect/>
            </a:stretch>
          </p:blipFill>
          <p:spPr>
            <a:xfrm>
              <a:off x="3709952" y="101600"/>
              <a:ext cx="787401" cy="787400"/>
            </a:xfrm>
            <a:prstGeom prst="rect">
              <a:avLst/>
            </a:prstGeom>
            <a:ln w="12700" cap="flat">
              <a:noFill/>
              <a:miter lim="400000"/>
            </a:ln>
            <a:effectLst/>
          </p:spPr>
        </p:pic>
      </p:grpSp>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8" presetID="15" grpId="1" fill="hold">
                                  <p:stCondLst>
                                    <p:cond delay="0"/>
                                  </p:stCondLst>
                                  <p:iterate type="el" backwards="0">
                                    <p:tmAbs val="0"/>
                                  </p:iterate>
                                  <p:childTnLst>
                                    <p:set>
                                      <p:cBhvr>
                                        <p:cTn id="6" fill="hold"/>
                                        <p:tgtEl>
                                          <p:spTgt spid="357"/>
                                        </p:tgtEl>
                                        <p:attrNameLst>
                                          <p:attrName>style.visibility</p:attrName>
                                        </p:attrNameLst>
                                      </p:cBhvr>
                                      <p:to>
                                        <p:strVal val="visible"/>
                                      </p:to>
                                    </p:set>
                                    <p:anim calcmode="lin" valueType="num">
                                      <p:cBhvr>
                                        <p:cTn id="7" dur="1000" fill="hold"/>
                                        <p:tgtEl>
                                          <p:spTgt spid="357"/>
                                        </p:tgtEl>
                                        <p:attrNameLst>
                                          <p:attrName>ppt_w</p:attrName>
                                        </p:attrNameLst>
                                      </p:cBhvr>
                                      <p:tavLst>
                                        <p:tav tm="0">
                                          <p:val>
                                            <p:fltVal val="0"/>
                                          </p:val>
                                        </p:tav>
                                        <p:tav tm="100000">
                                          <p:val>
                                            <p:strVal val="#ppt_w"/>
                                          </p:val>
                                        </p:tav>
                                      </p:tavLst>
                                    </p:anim>
                                    <p:anim calcmode="lin" valueType="num">
                                      <p:cBhvr>
                                        <p:cTn id="8" dur="1000" fill="hold"/>
                                        <p:tgtEl>
                                          <p:spTgt spid="357"/>
                                        </p:tgtEl>
                                        <p:attrNameLst>
                                          <p:attrName>ppt_h</p:attrName>
                                        </p:attrNameLst>
                                      </p:cBhvr>
                                      <p:tavLst>
                                        <p:tav tm="0">
                                          <p:val>
                                            <p:fltVal val="0"/>
                                          </p:val>
                                        </p:tav>
                                        <p:tav tm="100000">
                                          <p:val>
                                            <p:strVal val="#ppt_h"/>
                                          </p:val>
                                        </p:tav>
                                      </p:tavLst>
                                    </p:anim>
                                    <p:anim calcmode="lin" valueType="num">
                                      <p:cBhvr>
                                        <p:cTn id="9" dur="1000" fill="hold"/>
                                        <p:tgtEl>
                                          <p:spTgt spid="35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5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7" grpId="1"/>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Cloud Foundry Helps Jane…</a:t>
            </a:r>
          </a:p>
        </p:txBody>
      </p:sp>
      <p:sp>
        <p:nvSpPr>
          <p:cNvPr id="362" name="Shape 362"/>
          <p:cNvSpPr/>
          <p:nvPr>
            <p:ph type="body" idx="1"/>
          </p:nvPr>
        </p:nvSpPr>
        <p:spPr>
          <a:xfrm>
            <a:off x="365759" y="1050310"/>
            <a:ext cx="8412481" cy="3337561"/>
          </a:xfrm>
          <a:prstGeom prst="rect">
            <a:avLst/>
          </a:prstGeom>
        </p:spPr>
        <p:txBody>
          <a:bodyPr/>
          <a:lstStyle/>
          <a:p>
            <a:pPr lvl="0">
              <a:defRPr sz="1800">
                <a:solidFill>
                  <a:srgbClr val="000000"/>
                </a:solidFill>
                <a:uFillTx/>
              </a:defRPr>
            </a:pPr>
            <a:r>
              <a:rPr sz="3000">
                <a:solidFill>
                  <a:srgbClr val="FFFFFF"/>
                </a:solidFill>
                <a:uFill>
                  <a:solidFill>
                    <a:srgbClr val="4D4D4D"/>
                  </a:solidFill>
                </a:uFill>
              </a:rPr>
              <a:t>Inject Environment Specific Configuration</a:t>
            </a:r>
            <a:endParaRPr sz="3000">
              <a:solidFill>
                <a:srgbClr val="FFFFFF"/>
              </a:solidFill>
              <a:uFill>
                <a:solidFill>
                  <a:srgbClr val="4D4D4D"/>
                </a:solidFill>
              </a:uFill>
            </a:endParaRPr>
          </a:p>
        </p:txBody>
      </p:sp>
      <p:sp>
        <p:nvSpPr>
          <p:cNvPr id="363" name="Shape 36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grpSp>
        <p:nvGrpSpPr>
          <p:cNvPr id="367" name="Group 367"/>
          <p:cNvGrpSpPr/>
          <p:nvPr/>
        </p:nvGrpSpPr>
        <p:grpSpPr>
          <a:xfrm>
            <a:off x="3200513" y="3137511"/>
            <a:ext cx="2742974" cy="787401"/>
            <a:chOff x="0" y="0"/>
            <a:chExt cx="2742973" cy="787400"/>
          </a:xfrm>
        </p:grpSpPr>
        <p:pic>
          <p:nvPicPr>
            <p:cNvPr id="364" name="pasted-image.pdf"/>
            <p:cNvPicPr/>
            <p:nvPr/>
          </p:nvPicPr>
          <p:blipFill>
            <a:blip r:embed="rId2">
              <a:extLst/>
            </a:blip>
            <a:stretch>
              <a:fillRect/>
            </a:stretch>
          </p:blipFill>
          <p:spPr>
            <a:xfrm>
              <a:off x="0" y="0"/>
              <a:ext cx="736600" cy="749300"/>
            </a:xfrm>
            <a:prstGeom prst="rect">
              <a:avLst/>
            </a:prstGeom>
            <a:ln w="12700" cap="flat">
              <a:noFill/>
              <a:miter lim="400000"/>
            </a:ln>
            <a:effectLst/>
          </p:spPr>
        </p:pic>
        <p:pic>
          <p:nvPicPr>
            <p:cNvPr id="365" name="pasted-image.pdf"/>
            <p:cNvPicPr/>
            <p:nvPr/>
          </p:nvPicPr>
          <p:blipFill>
            <a:blip r:embed="rId3">
              <a:extLst/>
            </a:blip>
            <a:stretch>
              <a:fillRect/>
            </a:stretch>
          </p:blipFill>
          <p:spPr>
            <a:xfrm>
              <a:off x="1098436" y="177800"/>
              <a:ext cx="495301" cy="393700"/>
            </a:xfrm>
            <a:prstGeom prst="rect">
              <a:avLst/>
            </a:prstGeom>
            <a:ln w="12700" cap="flat">
              <a:noFill/>
              <a:miter lim="400000"/>
            </a:ln>
            <a:effectLst/>
          </p:spPr>
        </p:pic>
        <p:pic>
          <p:nvPicPr>
            <p:cNvPr id="366" name="pasted-image.pdf"/>
            <p:cNvPicPr/>
            <p:nvPr/>
          </p:nvPicPr>
          <p:blipFill>
            <a:blip r:embed="rId4">
              <a:extLst/>
            </a:blip>
            <a:stretch>
              <a:fillRect/>
            </a:stretch>
          </p:blipFill>
          <p:spPr>
            <a:xfrm>
              <a:off x="1955573" y="0"/>
              <a:ext cx="787401" cy="787401"/>
            </a:xfrm>
            <a:prstGeom prst="rect">
              <a:avLst/>
            </a:prstGeom>
            <a:ln w="12700" cap="flat">
              <a:noFill/>
              <a:miter lim="400000"/>
            </a:ln>
            <a:effectLst/>
          </p:spPr>
        </p:pic>
      </p:grpSp>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8" presetID="15" grpId="1" fill="hold">
                                  <p:stCondLst>
                                    <p:cond delay="0"/>
                                  </p:stCondLst>
                                  <p:iterate type="el" backwards="0">
                                    <p:tmAbs val="0"/>
                                  </p:iterate>
                                  <p:childTnLst>
                                    <p:set>
                                      <p:cBhvr>
                                        <p:cTn id="6" fill="hold"/>
                                        <p:tgtEl>
                                          <p:spTgt spid="367"/>
                                        </p:tgtEl>
                                        <p:attrNameLst>
                                          <p:attrName>style.visibility</p:attrName>
                                        </p:attrNameLst>
                                      </p:cBhvr>
                                      <p:to>
                                        <p:strVal val="visible"/>
                                      </p:to>
                                    </p:set>
                                    <p:anim calcmode="lin" valueType="num">
                                      <p:cBhvr>
                                        <p:cTn id="7" dur="1000" fill="hold"/>
                                        <p:tgtEl>
                                          <p:spTgt spid="367"/>
                                        </p:tgtEl>
                                        <p:attrNameLst>
                                          <p:attrName>ppt_w</p:attrName>
                                        </p:attrNameLst>
                                      </p:cBhvr>
                                      <p:tavLst>
                                        <p:tav tm="0">
                                          <p:val>
                                            <p:fltVal val="0"/>
                                          </p:val>
                                        </p:tav>
                                        <p:tav tm="100000">
                                          <p:val>
                                            <p:strVal val="#ppt_w"/>
                                          </p:val>
                                        </p:tav>
                                      </p:tavLst>
                                    </p:anim>
                                    <p:anim calcmode="lin" valueType="num">
                                      <p:cBhvr>
                                        <p:cTn id="8" dur="1000" fill="hold"/>
                                        <p:tgtEl>
                                          <p:spTgt spid="367"/>
                                        </p:tgtEl>
                                        <p:attrNameLst>
                                          <p:attrName>ppt_h</p:attrName>
                                        </p:attrNameLst>
                                      </p:cBhvr>
                                      <p:tavLst>
                                        <p:tav tm="0">
                                          <p:val>
                                            <p:fltVal val="0"/>
                                          </p:val>
                                        </p:tav>
                                        <p:tav tm="100000">
                                          <p:val>
                                            <p:strVal val="#ppt_h"/>
                                          </p:val>
                                        </p:tav>
                                      </p:tavLst>
                                    </p:anim>
                                    <p:anim calcmode="lin" valueType="num">
                                      <p:cBhvr>
                                        <p:cTn id="9" dur="1000" fill="hold"/>
                                        <p:tgtEl>
                                          <p:spTgt spid="36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6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7" grpId="1"/>
    </p:bldLst>
  </p:timing>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Cloud Foundry Helps Jane…</a:t>
            </a:r>
          </a:p>
        </p:txBody>
      </p:sp>
      <p:sp>
        <p:nvSpPr>
          <p:cNvPr id="370" name="Shape 370"/>
          <p:cNvSpPr/>
          <p:nvPr>
            <p:ph type="body" idx="1"/>
          </p:nvPr>
        </p:nvSpPr>
        <p:spPr>
          <a:xfrm>
            <a:off x="365759" y="1050310"/>
            <a:ext cx="8412481" cy="3337561"/>
          </a:xfrm>
          <a:prstGeom prst="rect">
            <a:avLst/>
          </a:prstGeom>
        </p:spPr>
        <p:txBody>
          <a:bodyPr/>
          <a:lstStyle/>
          <a:p>
            <a:pPr lvl="0">
              <a:defRPr sz="1800">
                <a:solidFill>
                  <a:srgbClr val="000000"/>
                </a:solidFill>
                <a:uFillTx/>
              </a:defRPr>
            </a:pPr>
            <a:r>
              <a:rPr sz="3000">
                <a:solidFill>
                  <a:srgbClr val="FFFFFF"/>
                </a:solidFill>
                <a:uFill>
                  <a:solidFill>
                    <a:srgbClr val="4D4D4D"/>
                  </a:solidFill>
                </a:uFill>
              </a:rPr>
              <a:t>Inject External Dependencies</a:t>
            </a:r>
            <a:endParaRPr sz="3000">
              <a:solidFill>
                <a:srgbClr val="FFFFFF"/>
              </a:solidFill>
              <a:uFill>
                <a:solidFill>
                  <a:srgbClr val="4D4D4D"/>
                </a:solidFill>
              </a:uFill>
            </a:endParaRPr>
          </a:p>
        </p:txBody>
      </p:sp>
      <p:sp>
        <p:nvSpPr>
          <p:cNvPr id="371" name="Shape 37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grpSp>
        <p:nvGrpSpPr>
          <p:cNvPr id="375" name="Group 375"/>
          <p:cNvGrpSpPr/>
          <p:nvPr/>
        </p:nvGrpSpPr>
        <p:grpSpPr>
          <a:xfrm>
            <a:off x="3517815" y="3298540"/>
            <a:ext cx="2451992" cy="787401"/>
            <a:chOff x="0" y="0"/>
            <a:chExt cx="2451990" cy="787400"/>
          </a:xfrm>
        </p:grpSpPr>
        <p:pic>
          <p:nvPicPr>
            <p:cNvPr id="372" name="pasted-image.pdf"/>
            <p:cNvPicPr/>
            <p:nvPr/>
          </p:nvPicPr>
          <p:blipFill>
            <a:blip r:embed="rId3">
              <a:extLst/>
            </a:blip>
            <a:stretch>
              <a:fillRect/>
            </a:stretch>
          </p:blipFill>
          <p:spPr>
            <a:xfrm>
              <a:off x="0" y="0"/>
              <a:ext cx="558800" cy="787401"/>
            </a:xfrm>
            <a:prstGeom prst="rect">
              <a:avLst/>
            </a:prstGeom>
            <a:ln w="12700" cap="flat">
              <a:noFill/>
              <a:miter lim="400000"/>
            </a:ln>
            <a:effectLst/>
          </p:spPr>
        </p:pic>
        <p:pic>
          <p:nvPicPr>
            <p:cNvPr id="373" name="pasted-image.pdf"/>
            <p:cNvPicPr/>
            <p:nvPr/>
          </p:nvPicPr>
          <p:blipFill>
            <a:blip r:embed="rId4">
              <a:extLst/>
            </a:blip>
            <a:stretch>
              <a:fillRect/>
            </a:stretch>
          </p:blipFill>
          <p:spPr>
            <a:xfrm>
              <a:off x="883095" y="196850"/>
              <a:ext cx="495301" cy="393700"/>
            </a:xfrm>
            <a:prstGeom prst="rect">
              <a:avLst/>
            </a:prstGeom>
            <a:ln w="12700" cap="flat">
              <a:noFill/>
              <a:miter lim="400000"/>
            </a:ln>
            <a:effectLst/>
          </p:spPr>
        </p:pic>
        <p:pic>
          <p:nvPicPr>
            <p:cNvPr id="374" name="pasted-image.pdf"/>
            <p:cNvPicPr/>
            <p:nvPr/>
          </p:nvPicPr>
          <p:blipFill>
            <a:blip r:embed="rId5">
              <a:extLst/>
            </a:blip>
            <a:stretch>
              <a:fillRect/>
            </a:stretch>
          </p:blipFill>
          <p:spPr>
            <a:xfrm>
              <a:off x="1664590" y="0"/>
              <a:ext cx="787401" cy="787400"/>
            </a:xfrm>
            <a:prstGeom prst="rect">
              <a:avLst/>
            </a:prstGeom>
            <a:ln w="12700" cap="flat">
              <a:noFill/>
              <a:miter lim="400000"/>
            </a:ln>
            <a:effectLst/>
          </p:spPr>
        </p:pic>
      </p:grpSp>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8" presetID="15" grpId="1" fill="hold">
                                  <p:stCondLst>
                                    <p:cond delay="0"/>
                                  </p:stCondLst>
                                  <p:iterate type="el" backwards="0">
                                    <p:tmAbs val="0"/>
                                  </p:iterate>
                                  <p:childTnLst>
                                    <p:set>
                                      <p:cBhvr>
                                        <p:cTn id="6" fill="hold"/>
                                        <p:tgtEl>
                                          <p:spTgt spid="375"/>
                                        </p:tgtEl>
                                        <p:attrNameLst>
                                          <p:attrName>style.visibility</p:attrName>
                                        </p:attrNameLst>
                                      </p:cBhvr>
                                      <p:to>
                                        <p:strVal val="visible"/>
                                      </p:to>
                                    </p:set>
                                    <p:anim calcmode="lin" valueType="num">
                                      <p:cBhvr>
                                        <p:cTn id="7" dur="1000" fill="hold"/>
                                        <p:tgtEl>
                                          <p:spTgt spid="375"/>
                                        </p:tgtEl>
                                        <p:attrNameLst>
                                          <p:attrName>ppt_w</p:attrName>
                                        </p:attrNameLst>
                                      </p:cBhvr>
                                      <p:tavLst>
                                        <p:tav tm="0">
                                          <p:val>
                                            <p:fltVal val="0"/>
                                          </p:val>
                                        </p:tav>
                                        <p:tav tm="100000">
                                          <p:val>
                                            <p:strVal val="#ppt_w"/>
                                          </p:val>
                                        </p:tav>
                                      </p:tavLst>
                                    </p:anim>
                                    <p:anim calcmode="lin" valueType="num">
                                      <p:cBhvr>
                                        <p:cTn id="8" dur="1000" fill="hold"/>
                                        <p:tgtEl>
                                          <p:spTgt spid="375"/>
                                        </p:tgtEl>
                                        <p:attrNameLst>
                                          <p:attrName>ppt_h</p:attrName>
                                        </p:attrNameLst>
                                      </p:cBhvr>
                                      <p:tavLst>
                                        <p:tav tm="0">
                                          <p:val>
                                            <p:fltVal val="0"/>
                                          </p:val>
                                        </p:tav>
                                        <p:tav tm="100000">
                                          <p:val>
                                            <p:strVal val="#ppt_h"/>
                                          </p:val>
                                        </p:tav>
                                      </p:tavLst>
                                    </p:anim>
                                    <p:anim calcmode="lin" valueType="num">
                                      <p:cBhvr>
                                        <p:cTn id="9" dur="1000" fill="hold"/>
                                        <p:tgtEl>
                                          <p:spTgt spid="37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7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5" grpId="1"/>
    </p:bldLst>
  </p:timing>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 name="Shape 37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sp>
        <p:nvSpPr>
          <p:cNvPr id="380" name="Shape 380"/>
          <p:cNvSpPr/>
          <p:nvPr>
            <p:ph type="body" idx="1"/>
          </p:nvPr>
        </p:nvSpPr>
        <p:spPr>
          <a:xfrm>
            <a:off x="365759" y="1050310"/>
            <a:ext cx="8412481" cy="3337561"/>
          </a:xfrm>
          <a:prstGeom prst="rect">
            <a:avLst/>
          </a:prstGeom>
        </p:spPr>
        <p:txBody>
          <a:bodyPr/>
          <a:lstStyle/>
          <a:p>
            <a:pPr lvl="0">
              <a:defRPr sz="1800">
                <a:solidFill>
                  <a:srgbClr val="000000"/>
                </a:solidFill>
                <a:uFillTx/>
              </a:defRPr>
            </a:pPr>
            <a:r>
              <a:rPr sz="3000">
                <a:solidFill>
                  <a:srgbClr val="FFFFFF"/>
                </a:solidFill>
                <a:uFill>
                  <a:solidFill>
                    <a:srgbClr val="4D4D4D"/>
                  </a:solidFill>
                </a:uFill>
              </a:rPr>
              <a:t>Promote Apps Through Environments With The Same Process</a:t>
            </a:r>
            <a:endParaRPr sz="3000">
              <a:solidFill>
                <a:srgbClr val="FFFFFF"/>
              </a:solidFill>
              <a:uFill>
                <a:solidFill>
                  <a:srgbClr val="4D4D4D"/>
                </a:solidFill>
              </a:uFill>
            </a:endParaRPr>
          </a:p>
          <a:p>
            <a:pPr lvl="0">
              <a:defRPr sz="1800">
                <a:solidFill>
                  <a:srgbClr val="000000"/>
                </a:solidFill>
                <a:uFillTx/>
              </a:defRPr>
            </a:pPr>
            <a:endParaRPr sz="3000">
              <a:solidFill>
                <a:srgbClr val="FFFFFF"/>
              </a:solidFill>
              <a:uFill>
                <a:solidFill>
                  <a:srgbClr val="4D4D4D"/>
                </a:solidFill>
              </a:uFill>
            </a:endParaRPr>
          </a:p>
        </p:txBody>
      </p:sp>
      <p:grpSp>
        <p:nvGrpSpPr>
          <p:cNvPr id="383" name="Group 383"/>
          <p:cNvGrpSpPr/>
          <p:nvPr/>
        </p:nvGrpSpPr>
        <p:grpSpPr>
          <a:xfrm>
            <a:off x="4401743" y="3367386"/>
            <a:ext cx="958932" cy="621794"/>
            <a:chOff x="955" y="0"/>
            <a:chExt cx="958931" cy="621793"/>
          </a:xfrm>
        </p:grpSpPr>
        <p:sp>
          <p:nvSpPr>
            <p:cNvPr id="381" name="Shape 381"/>
            <p:cNvSpPr/>
            <p:nvPr/>
          </p:nvSpPr>
          <p:spPr>
            <a:xfrm>
              <a:off x="474899" y="0"/>
              <a:ext cx="484988" cy="6217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aseline="-11111" sz="3600">
                  <a:solidFill>
                    <a:srgbClr val="FFFFFF"/>
                  </a:solidFill>
                  <a:uFillTx/>
                  <a:latin typeface="Typicons"/>
                  <a:ea typeface="Typicons"/>
                  <a:cs typeface="Typicons"/>
                  <a:sym typeface="Typicons"/>
                </a:defRPr>
              </a:lvl1pPr>
            </a:lstStyle>
            <a:p>
              <a:pPr lvl="0">
                <a:defRPr baseline="0" sz="1800">
                  <a:solidFill>
                    <a:srgbClr val="000000"/>
                  </a:solidFill>
                </a:defRPr>
              </a:pPr>
              <a:r>
                <a:rPr baseline="-11111" sz="3600">
                  <a:solidFill>
                    <a:srgbClr val="FFFFFF"/>
                  </a:solidFill>
                </a:rPr>
                <a:t></a:t>
              </a:r>
            </a:p>
          </p:txBody>
        </p:sp>
        <p:sp>
          <p:nvSpPr>
            <p:cNvPr id="382" name="Shape 382"/>
            <p:cNvSpPr/>
            <p:nvPr/>
          </p:nvSpPr>
          <p:spPr>
            <a:xfrm>
              <a:off x="955" y="0"/>
              <a:ext cx="340514" cy="6217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aseline="-11111" sz="3600">
                  <a:solidFill>
                    <a:srgbClr val="FFFFFF"/>
                  </a:solidFill>
                  <a:uFillTx/>
                  <a:latin typeface="Typicons"/>
                  <a:ea typeface="Typicons"/>
                  <a:cs typeface="Typicons"/>
                  <a:sym typeface="Typicons"/>
                </a:defRPr>
              </a:lvl1pPr>
            </a:lstStyle>
            <a:p>
              <a:pPr lvl="0">
                <a:defRPr baseline="0" sz="1800">
                  <a:solidFill>
                    <a:srgbClr val="000000"/>
                  </a:solidFill>
                </a:defRPr>
              </a:pPr>
              <a:r>
                <a:rPr baseline="-11111" sz="3600">
                  <a:solidFill>
                    <a:srgbClr val="FFFFFF"/>
                  </a:solidFill>
                </a:rPr>
                <a:t></a:t>
              </a:r>
            </a:p>
          </p:txBody>
        </p:sp>
      </p:grpSp>
      <p:grpSp>
        <p:nvGrpSpPr>
          <p:cNvPr id="386" name="Group 386"/>
          <p:cNvGrpSpPr/>
          <p:nvPr/>
        </p:nvGrpSpPr>
        <p:grpSpPr>
          <a:xfrm>
            <a:off x="4273105" y="2826939"/>
            <a:ext cx="1087570" cy="956994"/>
            <a:chOff x="827" y="0"/>
            <a:chExt cx="1087569" cy="956993"/>
          </a:xfrm>
        </p:grpSpPr>
        <p:sp>
          <p:nvSpPr>
            <p:cNvPr id="384" name="Shape 384"/>
            <p:cNvSpPr/>
            <p:nvPr/>
          </p:nvSpPr>
          <p:spPr>
            <a:xfrm>
              <a:off x="603409" y="0"/>
              <a:ext cx="484988" cy="6217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aseline="-11111" sz="3600">
                  <a:solidFill>
                    <a:srgbClr val="FFFFFF"/>
                  </a:solidFill>
                  <a:uFillTx/>
                  <a:latin typeface="Typicons"/>
                  <a:ea typeface="Typicons"/>
                  <a:cs typeface="Typicons"/>
                  <a:sym typeface="Typicons"/>
                </a:defRPr>
              </a:lvl1pPr>
            </a:lstStyle>
            <a:p>
              <a:pPr lvl="0">
                <a:defRPr baseline="0" sz="1800">
                  <a:solidFill>
                    <a:srgbClr val="000000"/>
                  </a:solidFill>
                </a:defRPr>
              </a:pPr>
              <a:r>
                <a:rPr baseline="-11111" sz="3600">
                  <a:solidFill>
                    <a:srgbClr val="FFFFFF"/>
                  </a:solidFill>
                </a:rPr>
                <a:t></a:t>
              </a:r>
            </a:p>
          </p:txBody>
        </p:sp>
        <p:sp>
          <p:nvSpPr>
            <p:cNvPr id="385" name="Shape 385"/>
            <p:cNvSpPr/>
            <p:nvPr/>
          </p:nvSpPr>
          <p:spPr>
            <a:xfrm rot="19800000">
              <a:off x="133466" y="291723"/>
              <a:ext cx="340513" cy="6217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aseline="-11111" sz="3600">
                  <a:solidFill>
                    <a:srgbClr val="FFFFFF"/>
                  </a:solidFill>
                  <a:uFillTx/>
                  <a:latin typeface="Typicons"/>
                  <a:ea typeface="Typicons"/>
                  <a:cs typeface="Typicons"/>
                  <a:sym typeface="Typicons"/>
                </a:defRPr>
              </a:lvl1pPr>
            </a:lstStyle>
            <a:p>
              <a:pPr lvl="0">
                <a:defRPr baseline="0" sz="1800">
                  <a:solidFill>
                    <a:srgbClr val="000000"/>
                  </a:solidFill>
                </a:defRPr>
              </a:pPr>
              <a:r>
                <a:rPr baseline="-11111" sz="3600">
                  <a:solidFill>
                    <a:srgbClr val="FFFFFF"/>
                  </a:solidFill>
                </a:rPr>
                <a:t></a:t>
              </a:r>
            </a:p>
          </p:txBody>
        </p:sp>
      </p:grpSp>
      <p:grpSp>
        <p:nvGrpSpPr>
          <p:cNvPr id="389" name="Group 389"/>
          <p:cNvGrpSpPr/>
          <p:nvPr/>
        </p:nvGrpSpPr>
        <p:grpSpPr>
          <a:xfrm>
            <a:off x="4265104" y="3570489"/>
            <a:ext cx="1095571" cy="959138"/>
            <a:chOff x="-7173" y="477"/>
            <a:chExt cx="1095569" cy="959136"/>
          </a:xfrm>
        </p:grpSpPr>
        <p:sp>
          <p:nvSpPr>
            <p:cNvPr id="387" name="Shape 387"/>
            <p:cNvSpPr/>
            <p:nvPr/>
          </p:nvSpPr>
          <p:spPr>
            <a:xfrm>
              <a:off x="603409" y="337821"/>
              <a:ext cx="484988" cy="6217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aseline="-11111" sz="3600">
                  <a:solidFill>
                    <a:srgbClr val="FFFFFF"/>
                  </a:solidFill>
                  <a:uFillTx/>
                  <a:latin typeface="Typicons"/>
                  <a:ea typeface="Typicons"/>
                  <a:cs typeface="Typicons"/>
                  <a:sym typeface="Typicons"/>
                </a:defRPr>
              </a:lvl1pPr>
            </a:lstStyle>
            <a:p>
              <a:pPr lvl="0">
                <a:defRPr baseline="0" sz="1800">
                  <a:solidFill>
                    <a:srgbClr val="000000"/>
                  </a:solidFill>
                </a:defRPr>
              </a:pPr>
              <a:r>
                <a:rPr baseline="-11111" sz="3600">
                  <a:solidFill>
                    <a:srgbClr val="FFFFFF"/>
                  </a:solidFill>
                </a:rPr>
                <a:t></a:t>
              </a:r>
            </a:p>
          </p:txBody>
        </p:sp>
        <p:sp>
          <p:nvSpPr>
            <p:cNvPr id="388" name="Shape 388"/>
            <p:cNvSpPr/>
            <p:nvPr/>
          </p:nvSpPr>
          <p:spPr>
            <a:xfrm rot="1800000">
              <a:off x="125465" y="43953"/>
              <a:ext cx="340513" cy="6217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aseline="-11111" sz="3600">
                  <a:solidFill>
                    <a:srgbClr val="FFFFFF"/>
                  </a:solidFill>
                  <a:uFillTx/>
                  <a:latin typeface="Typicons"/>
                  <a:ea typeface="Typicons"/>
                  <a:cs typeface="Typicons"/>
                  <a:sym typeface="Typicons"/>
                </a:defRPr>
              </a:lvl1pPr>
            </a:lstStyle>
            <a:p>
              <a:pPr lvl="0">
                <a:defRPr baseline="0" sz="1800">
                  <a:solidFill>
                    <a:srgbClr val="000000"/>
                  </a:solidFill>
                </a:defRPr>
              </a:pPr>
              <a:r>
                <a:rPr baseline="-11111" sz="3600">
                  <a:solidFill>
                    <a:srgbClr val="FFFFFF"/>
                  </a:solidFill>
                </a:rPr>
                <a:t></a:t>
              </a:r>
            </a:p>
          </p:txBody>
        </p:sp>
      </p:grpSp>
      <p:sp>
        <p:nvSpPr>
          <p:cNvPr id="390" name="Shape 390"/>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Cloud Foundry Helps Jane…</a:t>
            </a:r>
          </a:p>
        </p:txBody>
      </p:sp>
      <p:sp>
        <p:nvSpPr>
          <p:cNvPr id="391" name="Shape 391"/>
          <p:cNvSpPr/>
          <p:nvPr/>
        </p:nvSpPr>
        <p:spPr>
          <a:xfrm>
            <a:off x="3421695" y="3108051"/>
            <a:ext cx="848463" cy="11244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aseline="-5405" sz="7400">
                <a:solidFill>
                  <a:srgbClr val="FFFFFF"/>
                </a:solidFill>
                <a:uFillTx/>
                <a:latin typeface="Typicons"/>
                <a:ea typeface="Typicons"/>
                <a:cs typeface="Typicons"/>
                <a:sym typeface="Typicons"/>
              </a:defRPr>
            </a:lvl1pPr>
          </a:lstStyle>
          <a:p>
            <a:pPr lvl="0">
              <a:defRPr baseline="0" sz="1800">
                <a:solidFill>
                  <a:srgbClr val="000000"/>
                </a:solidFill>
              </a:defRPr>
            </a:pPr>
            <a:r>
              <a:rPr baseline="-5405" sz="7400">
                <a:solidFill>
                  <a:srgbClr val="FFFFFF"/>
                </a:solidFill>
              </a:rPr>
              <a:t></a:t>
            </a:r>
          </a:p>
        </p:txBody>
      </p:sp>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lt" backwards="0">
                                    <p:tmAbs val="0"/>
                                  </p:iterate>
                                  <p:childTnLst>
                                    <p:set>
                                      <p:cBhvr>
                                        <p:cTn id="6" fill="hold"/>
                                        <p:tgtEl>
                                          <p:spTgt spid="391"/>
                                        </p:tgtEl>
                                        <p:attrNameLst>
                                          <p:attrName>style.visibility</p:attrName>
                                        </p:attrNameLst>
                                      </p:cBhvr>
                                      <p:to>
                                        <p:strVal val="visible"/>
                                      </p:to>
                                    </p:set>
                                    <p:animEffect filter="fade" transition="in">
                                      <p:cBhvr>
                                        <p:cTn id="7" dur="80"/>
                                        <p:tgtEl>
                                          <p:spTgt spid="391"/>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4" presetID="2" grpId="2" fill="hold">
                                  <p:stCondLst>
                                    <p:cond delay="0"/>
                                  </p:stCondLst>
                                  <p:iterate type="el" backwards="0">
                                    <p:tmAbs val="0"/>
                                  </p:iterate>
                                  <p:childTnLst>
                                    <p:set>
                                      <p:cBhvr>
                                        <p:cTn id="11" fill="hold"/>
                                        <p:tgtEl>
                                          <p:spTgt spid="389"/>
                                        </p:tgtEl>
                                        <p:attrNameLst>
                                          <p:attrName>style.visibility</p:attrName>
                                        </p:attrNameLst>
                                      </p:cBhvr>
                                      <p:to>
                                        <p:strVal val="visible"/>
                                      </p:to>
                                    </p:set>
                                    <p:anim calcmode="lin" valueType="num">
                                      <p:cBhvr>
                                        <p:cTn id="12" dur="1000" fill="hold"/>
                                        <p:tgtEl>
                                          <p:spTgt spid="389"/>
                                        </p:tgtEl>
                                        <p:attrNameLst>
                                          <p:attrName>ppt_x</p:attrName>
                                        </p:attrNameLst>
                                      </p:cBhvr>
                                      <p:tavLst>
                                        <p:tav tm="0">
                                          <p:val>
                                            <p:strVal val="#ppt_x"/>
                                          </p:val>
                                        </p:tav>
                                        <p:tav tm="100000">
                                          <p:val>
                                            <p:strVal val="#ppt_x"/>
                                          </p:val>
                                        </p:tav>
                                      </p:tavLst>
                                    </p:anim>
                                    <p:anim calcmode="lin" valueType="num">
                                      <p:cBhvr>
                                        <p:cTn id="13" dur="1000" fill="hold"/>
                                        <p:tgtEl>
                                          <p:spTgt spid="38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nodeType="afterEffect" presetClass="entr" presetSubtype="2" presetID="2" grpId="3" fill="hold">
                                  <p:stCondLst>
                                    <p:cond delay="250"/>
                                  </p:stCondLst>
                                  <p:iterate type="el" backwards="0">
                                    <p:tmAbs val="0"/>
                                  </p:iterate>
                                  <p:childTnLst>
                                    <p:set>
                                      <p:cBhvr>
                                        <p:cTn id="16" fill="hold"/>
                                        <p:tgtEl>
                                          <p:spTgt spid="383"/>
                                        </p:tgtEl>
                                        <p:attrNameLst>
                                          <p:attrName>style.visibility</p:attrName>
                                        </p:attrNameLst>
                                      </p:cBhvr>
                                      <p:to>
                                        <p:strVal val="visible"/>
                                      </p:to>
                                    </p:set>
                                    <p:anim calcmode="lin" valueType="num">
                                      <p:cBhvr>
                                        <p:cTn id="17" dur="1000" fill="hold"/>
                                        <p:tgtEl>
                                          <p:spTgt spid="383"/>
                                        </p:tgtEl>
                                        <p:attrNameLst>
                                          <p:attrName>ppt_x</p:attrName>
                                        </p:attrNameLst>
                                      </p:cBhvr>
                                      <p:tavLst>
                                        <p:tav tm="0">
                                          <p:val>
                                            <p:strVal val="1+#ppt_w/2"/>
                                          </p:val>
                                        </p:tav>
                                        <p:tav tm="100000">
                                          <p:val>
                                            <p:strVal val="#ppt_x"/>
                                          </p:val>
                                        </p:tav>
                                      </p:tavLst>
                                    </p:anim>
                                    <p:anim calcmode="lin" valueType="num">
                                      <p:cBhvr>
                                        <p:cTn id="18" dur="1000" fill="hold"/>
                                        <p:tgtEl>
                                          <p:spTgt spid="383"/>
                                        </p:tgtEl>
                                        <p:attrNameLst>
                                          <p:attrName>ppt_y</p:attrName>
                                        </p:attrNameLst>
                                      </p:cBhvr>
                                      <p:tavLst>
                                        <p:tav tm="0">
                                          <p:val>
                                            <p:strVal val="#ppt_y"/>
                                          </p:val>
                                        </p:tav>
                                        <p:tav tm="100000">
                                          <p:val>
                                            <p:strVal val="#ppt_y"/>
                                          </p:val>
                                        </p:tav>
                                      </p:tavLst>
                                    </p:anim>
                                  </p:childTnLst>
                                </p:cTn>
                              </p:par>
                            </p:childTnLst>
                          </p:cTn>
                        </p:par>
                        <p:par>
                          <p:cTn id="19" fill="hold">
                            <p:stCondLst>
                              <p:cond delay="2250"/>
                            </p:stCondLst>
                            <p:childTnLst>
                              <p:par>
                                <p:cTn id="20" nodeType="afterEffect" presetClass="entr" presetSubtype="1" presetID="2" grpId="4" fill="hold">
                                  <p:stCondLst>
                                    <p:cond delay="250"/>
                                  </p:stCondLst>
                                  <p:iterate type="el" backwards="0">
                                    <p:tmAbs val="0"/>
                                  </p:iterate>
                                  <p:childTnLst>
                                    <p:set>
                                      <p:cBhvr>
                                        <p:cTn id="21" fill="hold"/>
                                        <p:tgtEl>
                                          <p:spTgt spid="386"/>
                                        </p:tgtEl>
                                        <p:attrNameLst>
                                          <p:attrName>style.visibility</p:attrName>
                                        </p:attrNameLst>
                                      </p:cBhvr>
                                      <p:to>
                                        <p:strVal val="visible"/>
                                      </p:to>
                                    </p:set>
                                    <p:anim calcmode="lin" valueType="num">
                                      <p:cBhvr>
                                        <p:cTn id="22" dur="1000" fill="hold"/>
                                        <p:tgtEl>
                                          <p:spTgt spid="386"/>
                                        </p:tgtEl>
                                        <p:attrNameLst>
                                          <p:attrName>ppt_x</p:attrName>
                                        </p:attrNameLst>
                                      </p:cBhvr>
                                      <p:tavLst>
                                        <p:tav tm="0">
                                          <p:val>
                                            <p:strVal val="#ppt_x"/>
                                          </p:val>
                                        </p:tav>
                                        <p:tav tm="100000">
                                          <p:val>
                                            <p:strVal val="#ppt_x"/>
                                          </p:val>
                                        </p:tav>
                                      </p:tavLst>
                                    </p:anim>
                                    <p:anim calcmode="lin" valueType="num">
                                      <p:cBhvr>
                                        <p:cTn id="23" dur="1000" fill="hold"/>
                                        <p:tgtEl>
                                          <p:spTgt spid="38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9" grpId="2"/>
      <p:bldP build="whole" bldLvl="1" animBg="1" rev="0" advAuto="0" spid="391" grpId="1"/>
      <p:bldP build="whole" bldLvl="1" animBg="1" rev="0" advAuto="0" spid="386" grpId="4"/>
      <p:bldP build="whole" bldLvl="1" animBg="1" rev="0" advAuto="0" spid="383" grpId="3"/>
    </p:bldLst>
  </p:timing>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5" name="Shape 395"/>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Cloud Foundry Helps Jane…</a:t>
            </a:r>
          </a:p>
        </p:txBody>
      </p:sp>
      <p:sp>
        <p:nvSpPr>
          <p:cNvPr id="396" name="Shape 396"/>
          <p:cNvSpPr/>
          <p:nvPr>
            <p:ph type="body" idx="1"/>
          </p:nvPr>
        </p:nvSpPr>
        <p:spPr>
          <a:xfrm>
            <a:off x="365759" y="1050310"/>
            <a:ext cx="8412481" cy="3337561"/>
          </a:xfrm>
          <a:prstGeom prst="rect">
            <a:avLst/>
          </a:prstGeom>
        </p:spPr>
        <p:txBody>
          <a:bodyPr/>
          <a:lstStyle/>
          <a:p>
            <a:pPr lvl="0">
              <a:defRPr sz="1800">
                <a:solidFill>
                  <a:srgbClr val="000000"/>
                </a:solidFill>
                <a:uFillTx/>
              </a:defRPr>
            </a:pPr>
            <a:r>
              <a:rPr sz="3000">
                <a:solidFill>
                  <a:srgbClr val="FFFFFF"/>
                </a:solidFill>
                <a:uFill>
                  <a:solidFill>
                    <a:srgbClr val="4D4D4D"/>
                  </a:solidFill>
                </a:uFill>
              </a:rPr>
              <a:t>By Providing New Options:</a:t>
            </a:r>
            <a:endParaRPr sz="3000">
              <a:solidFill>
                <a:srgbClr val="FFFFFF"/>
              </a:solidFill>
              <a:uFill>
                <a:solidFill>
                  <a:srgbClr val="4D4D4D"/>
                </a:solidFill>
              </a:uFill>
            </a:endParaRPr>
          </a:p>
          <a:p>
            <a:pPr lvl="0">
              <a:defRPr sz="1800">
                <a:solidFill>
                  <a:srgbClr val="000000"/>
                </a:solidFill>
                <a:uFillTx/>
              </a:defRPr>
            </a:pPr>
            <a:r>
              <a:rPr sz="3000">
                <a:solidFill>
                  <a:srgbClr val="FFFFFF"/>
                </a:solidFill>
                <a:uFill>
                  <a:solidFill>
                    <a:srgbClr val="4D4D4D"/>
                  </a:solidFill>
                </a:uFill>
              </a:rPr>
              <a:t>+ Canary Deployment</a:t>
            </a:r>
            <a:endParaRPr sz="3000">
              <a:solidFill>
                <a:srgbClr val="FFFFFF"/>
              </a:solidFill>
              <a:uFill>
                <a:solidFill>
                  <a:srgbClr val="4D4D4D"/>
                </a:solidFill>
              </a:uFill>
            </a:endParaRPr>
          </a:p>
          <a:p>
            <a:pPr lvl="0">
              <a:defRPr sz="1800">
                <a:solidFill>
                  <a:srgbClr val="000000"/>
                </a:solidFill>
                <a:uFillTx/>
              </a:defRPr>
            </a:pPr>
            <a:r>
              <a:rPr sz="3000">
                <a:solidFill>
                  <a:srgbClr val="FFFFFF"/>
                </a:solidFill>
                <a:uFill>
                  <a:solidFill>
                    <a:srgbClr val="4D4D4D"/>
                  </a:solidFill>
                </a:uFill>
              </a:rPr>
              <a:t>+ Zero Downtime Deployment</a:t>
            </a:r>
            <a:endParaRPr sz="3000">
              <a:solidFill>
                <a:srgbClr val="FFFFFF"/>
              </a:solidFill>
              <a:uFill>
                <a:solidFill>
                  <a:srgbClr val="4D4D4D"/>
                </a:solidFill>
              </a:uFill>
            </a:endParaRPr>
          </a:p>
          <a:p>
            <a:pPr lvl="0">
              <a:defRPr sz="1800">
                <a:solidFill>
                  <a:srgbClr val="000000"/>
                </a:solidFill>
                <a:uFillTx/>
              </a:defRPr>
            </a:pPr>
            <a:r>
              <a:rPr sz="3000">
                <a:solidFill>
                  <a:srgbClr val="FFFFFF"/>
                </a:solidFill>
                <a:uFill>
                  <a:solidFill>
                    <a:srgbClr val="4D4D4D"/>
                  </a:solidFill>
                </a:uFill>
              </a:rPr>
              <a:t>+ A/B Testing</a:t>
            </a:r>
            <a:endParaRPr sz="3000">
              <a:solidFill>
                <a:srgbClr val="FFFFFF"/>
              </a:solidFill>
              <a:uFill>
                <a:solidFill>
                  <a:srgbClr val="4D4D4D"/>
                </a:solidFill>
              </a:uFill>
            </a:endParaRPr>
          </a:p>
          <a:p>
            <a:pPr lvl="0">
              <a:defRPr sz="1800">
                <a:solidFill>
                  <a:srgbClr val="000000"/>
                </a:solidFill>
                <a:uFillTx/>
              </a:defRPr>
            </a:pPr>
            <a:r>
              <a:rPr sz="3000">
                <a:solidFill>
                  <a:srgbClr val="FFFFFF"/>
                </a:solidFill>
                <a:uFill>
                  <a:solidFill>
                    <a:srgbClr val="4D4D4D"/>
                  </a:solidFill>
                </a:uFill>
              </a:rPr>
              <a:t>+ Scale Apps On-Demand</a:t>
            </a:r>
            <a:endParaRPr sz="3000">
              <a:solidFill>
                <a:srgbClr val="FFFFFF"/>
              </a:solidFill>
              <a:uFill>
                <a:solidFill>
                  <a:srgbClr val="4D4D4D"/>
                </a:solidFill>
              </a:uFill>
            </a:endParaRPr>
          </a:p>
          <a:p>
            <a:pPr lvl="0">
              <a:defRPr sz="1800">
                <a:solidFill>
                  <a:srgbClr val="000000"/>
                </a:solidFill>
                <a:uFillTx/>
              </a:defRPr>
            </a:pPr>
            <a:r>
              <a:rPr sz="3000">
                <a:solidFill>
                  <a:srgbClr val="FFFFFF"/>
                </a:solidFill>
                <a:uFill>
                  <a:solidFill>
                    <a:srgbClr val="4D4D4D"/>
                  </a:solidFill>
                </a:uFill>
              </a:rPr>
              <a:t>+ Autoscaling Apps</a:t>
            </a:r>
          </a:p>
        </p:txBody>
      </p:sp>
      <p:sp>
        <p:nvSpPr>
          <p:cNvPr id="397" name="Shape 39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9" grpId="1" fill="hold">
                                  <p:stCondLst>
                                    <p:cond delay="0"/>
                                  </p:stCondLst>
                                  <p:iterate type="el" backwards="0">
                                    <p:tmAbs val="0"/>
                                  </p:iterate>
                                  <p:childTnLst>
                                    <p:set>
                                      <p:cBhvr>
                                        <p:cTn id="6" fill="hold"/>
                                        <p:tgtEl>
                                          <p:spTgt spid="396">
                                            <p:bg/>
                                          </p:spTgt>
                                        </p:tgtEl>
                                        <p:attrNameLst>
                                          <p:attrName>style.visibility</p:attrName>
                                        </p:attrNameLst>
                                      </p:cBhvr>
                                      <p:to>
                                        <p:strVal val="visible"/>
                                      </p:to>
                                    </p:set>
                                    <p:animEffect filter="dissolve" transition="in">
                                      <p:cBhvr>
                                        <p:cTn id="7" dur="500"/>
                                        <p:tgtEl>
                                          <p:spTgt spid="396">
                                            <p:bg/>
                                          </p:spTgt>
                                        </p:tgtEl>
                                      </p:cBhvr>
                                    </p:animEffect>
                                  </p:childTnLst>
                                </p:cTn>
                              </p:par>
                              <p:par>
                                <p:cTn id="8" presetClass="entr" presetSubtype="0" presetID="9" grpId="1" fill="hold">
                                  <p:stCondLst>
                                    <p:cond delay="0"/>
                                  </p:stCondLst>
                                  <p:iterate type="el" backwards="0">
                                    <p:tmAbs val="0"/>
                                  </p:iterate>
                                  <p:childTnLst>
                                    <p:set>
                                      <p:cBhvr>
                                        <p:cTn id="9" fill="hold"/>
                                        <p:tgtEl>
                                          <p:spTgt spid="396">
                                            <p:txEl>
                                              <p:pRg st="0" end="0"/>
                                            </p:txEl>
                                          </p:spTgt>
                                        </p:tgtEl>
                                        <p:attrNameLst>
                                          <p:attrName>style.visibility</p:attrName>
                                        </p:attrNameLst>
                                      </p:cBhvr>
                                      <p:to>
                                        <p:strVal val="visible"/>
                                      </p:to>
                                    </p:set>
                                    <p:animEffect filter="dissolve" transition="in">
                                      <p:cBhvr>
                                        <p:cTn id="10" dur="500"/>
                                        <p:tgtEl>
                                          <p:spTgt spid="39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9" grpId="1" fill="hold">
                                  <p:stCondLst>
                                    <p:cond delay="0"/>
                                  </p:stCondLst>
                                  <p:iterate type="el" backwards="0">
                                    <p:tmAbs val="0"/>
                                  </p:iterate>
                                  <p:childTnLst>
                                    <p:set>
                                      <p:cBhvr>
                                        <p:cTn id="14" fill="hold"/>
                                        <p:tgtEl>
                                          <p:spTgt spid="396">
                                            <p:txEl>
                                              <p:pRg st="1" end="1"/>
                                            </p:txEl>
                                          </p:spTgt>
                                        </p:tgtEl>
                                        <p:attrNameLst>
                                          <p:attrName>style.visibility</p:attrName>
                                        </p:attrNameLst>
                                      </p:cBhvr>
                                      <p:to>
                                        <p:strVal val="visible"/>
                                      </p:to>
                                    </p:set>
                                    <p:animEffect filter="dissolve" transition="in">
                                      <p:cBhvr>
                                        <p:cTn id="15" dur="500"/>
                                        <p:tgtEl>
                                          <p:spTgt spid="39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nodeType="clickEffect" presetClass="entr" presetSubtype="0" presetID="9" grpId="1" fill="hold">
                                  <p:stCondLst>
                                    <p:cond delay="0"/>
                                  </p:stCondLst>
                                  <p:iterate type="el" backwards="0">
                                    <p:tmAbs val="0"/>
                                  </p:iterate>
                                  <p:childTnLst>
                                    <p:set>
                                      <p:cBhvr>
                                        <p:cTn id="19" fill="hold"/>
                                        <p:tgtEl>
                                          <p:spTgt spid="396">
                                            <p:txEl>
                                              <p:pRg st="2" end="2"/>
                                            </p:txEl>
                                          </p:spTgt>
                                        </p:tgtEl>
                                        <p:attrNameLst>
                                          <p:attrName>style.visibility</p:attrName>
                                        </p:attrNameLst>
                                      </p:cBhvr>
                                      <p:to>
                                        <p:strVal val="visible"/>
                                      </p:to>
                                    </p:set>
                                    <p:animEffect filter="dissolve" transition="in">
                                      <p:cBhvr>
                                        <p:cTn id="20" dur="500"/>
                                        <p:tgtEl>
                                          <p:spTgt spid="39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0" presetID="9" grpId="1" fill="hold">
                                  <p:stCondLst>
                                    <p:cond delay="0"/>
                                  </p:stCondLst>
                                  <p:iterate type="el" backwards="0">
                                    <p:tmAbs val="0"/>
                                  </p:iterate>
                                  <p:childTnLst>
                                    <p:set>
                                      <p:cBhvr>
                                        <p:cTn id="24" fill="hold"/>
                                        <p:tgtEl>
                                          <p:spTgt spid="396">
                                            <p:txEl>
                                              <p:pRg st="3" end="3"/>
                                            </p:txEl>
                                          </p:spTgt>
                                        </p:tgtEl>
                                        <p:attrNameLst>
                                          <p:attrName>style.visibility</p:attrName>
                                        </p:attrNameLst>
                                      </p:cBhvr>
                                      <p:to>
                                        <p:strVal val="visible"/>
                                      </p:to>
                                    </p:set>
                                    <p:animEffect filter="dissolve" transition="in">
                                      <p:cBhvr>
                                        <p:cTn id="25" dur="500"/>
                                        <p:tgtEl>
                                          <p:spTgt spid="39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nodeType="clickEffect" presetClass="entr" presetSubtype="0" presetID="9" grpId="1" fill="hold">
                                  <p:stCondLst>
                                    <p:cond delay="0"/>
                                  </p:stCondLst>
                                  <p:iterate type="el" backwards="0">
                                    <p:tmAbs val="0"/>
                                  </p:iterate>
                                  <p:childTnLst>
                                    <p:set>
                                      <p:cBhvr>
                                        <p:cTn id="29" fill="hold"/>
                                        <p:tgtEl>
                                          <p:spTgt spid="396">
                                            <p:txEl>
                                              <p:pRg st="4" end="4"/>
                                            </p:txEl>
                                          </p:spTgt>
                                        </p:tgtEl>
                                        <p:attrNameLst>
                                          <p:attrName>style.visibility</p:attrName>
                                        </p:attrNameLst>
                                      </p:cBhvr>
                                      <p:to>
                                        <p:strVal val="visible"/>
                                      </p:to>
                                    </p:set>
                                    <p:animEffect filter="dissolve" transition="in">
                                      <p:cBhvr>
                                        <p:cTn id="30" dur="500"/>
                                        <p:tgtEl>
                                          <p:spTgt spid="39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nodeType="clickEffect" presetClass="entr" presetSubtype="0" presetID="9" grpId="1" fill="hold">
                                  <p:stCondLst>
                                    <p:cond delay="0"/>
                                  </p:stCondLst>
                                  <p:iterate type="el" backwards="0">
                                    <p:tmAbs val="0"/>
                                  </p:iterate>
                                  <p:childTnLst>
                                    <p:set>
                                      <p:cBhvr>
                                        <p:cTn id="34" fill="hold"/>
                                        <p:tgtEl>
                                          <p:spTgt spid="396">
                                            <p:txEl>
                                              <p:pRg st="5" end="5"/>
                                            </p:txEl>
                                          </p:spTgt>
                                        </p:tgtEl>
                                        <p:attrNameLst>
                                          <p:attrName>style.visibility</p:attrName>
                                        </p:attrNameLst>
                                      </p:cBhvr>
                                      <p:to>
                                        <p:strVal val="visible"/>
                                      </p:to>
                                    </p:set>
                                    <p:animEffect filter="dissolve" transition="in">
                                      <p:cBhvr>
                                        <p:cTn id="35" dur="500"/>
                                        <p:tgtEl>
                                          <p:spTgt spid="396">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96" grpId="1"/>
    </p:bldLst>
  </p:timing>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Shape 401"/>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App Developers Can Be More</a:t>
            </a:r>
            <a:endParaRPr sz="3600">
              <a:solidFill>
                <a:srgbClr val="FFFFFF"/>
              </a:solidFill>
              <a:uFill>
                <a:solidFill>
                  <a:srgbClr val="008881"/>
                </a:solidFill>
              </a:uFill>
            </a:endParaRPr>
          </a:p>
          <a:p>
            <a:pPr lvl="0">
              <a:defRPr sz="1800">
                <a:solidFill>
                  <a:srgbClr val="000000"/>
                </a:solidFill>
                <a:uFillTx/>
              </a:defRPr>
            </a:pPr>
            <a:r>
              <a:rPr sz="3600">
                <a:solidFill>
                  <a:srgbClr val="FFFFFF"/>
                </a:solidFill>
                <a:uFill>
                  <a:solidFill>
                    <a:srgbClr val="008881"/>
                  </a:solidFill>
                </a:uFill>
              </a:rPr>
              <a:t>Successful When They Are Supported</a:t>
            </a:r>
            <a:endParaRPr sz="3600">
              <a:solidFill>
                <a:srgbClr val="FFFFFF"/>
              </a:solidFill>
              <a:uFill>
                <a:solidFill>
                  <a:srgbClr val="008881"/>
                </a:solidFill>
              </a:uFill>
            </a:endParaRPr>
          </a:p>
          <a:p>
            <a:pPr lvl="0">
              <a:defRPr sz="1800">
                <a:solidFill>
                  <a:srgbClr val="000000"/>
                </a:solidFill>
                <a:uFillTx/>
              </a:defRPr>
            </a:pPr>
            <a:r>
              <a:rPr sz="3600">
                <a:solidFill>
                  <a:srgbClr val="FFFFFF"/>
                </a:solidFill>
                <a:uFill>
                  <a:solidFill>
                    <a:srgbClr val="008881"/>
                  </a:solidFill>
                </a:uFill>
              </a:rPr>
              <a:t>By Agile Infrastructure</a:t>
            </a:r>
            <a:endParaRPr sz="3600">
              <a:solidFill>
                <a:srgbClr val="FFFFFF"/>
              </a:solidFill>
              <a:uFill>
                <a:solidFill>
                  <a:srgbClr val="008881"/>
                </a:solidFill>
              </a:uFill>
            </a:endParaRPr>
          </a:p>
        </p:txBody>
      </p:sp>
      <p:pic>
        <p:nvPicPr>
          <p:cNvPr id="402" name="pasted-image.pdf"/>
          <p:cNvPicPr/>
          <p:nvPr/>
        </p:nvPicPr>
        <p:blipFill>
          <a:blip r:embed="rId3">
            <a:extLst/>
          </a:blip>
          <a:stretch>
            <a:fillRect/>
          </a:stretch>
        </p:blipFill>
        <p:spPr>
          <a:xfrm>
            <a:off x="4203700" y="3270250"/>
            <a:ext cx="736600" cy="711200"/>
          </a:xfrm>
          <a:prstGeom prst="rect">
            <a:avLst/>
          </a:prstGeom>
          <a:ln w="12700">
            <a:miter lim="400000"/>
          </a:ln>
        </p:spPr>
      </p:pic>
      <p:sp>
        <p:nvSpPr>
          <p:cNvPr id="403" name="Shape 40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8" presetID="22" grpId="1" fill="hold">
                                  <p:stCondLst>
                                    <p:cond delay="0"/>
                                  </p:stCondLst>
                                  <p:iterate type="el" backwards="0">
                                    <p:tmAbs val="0"/>
                                  </p:iterate>
                                  <p:childTnLst>
                                    <p:set>
                                      <p:cBhvr>
                                        <p:cTn id="6" fill="hold"/>
                                        <p:tgtEl>
                                          <p:spTgt spid="402"/>
                                        </p:tgtEl>
                                        <p:attrNameLst>
                                          <p:attrName>style.visibility</p:attrName>
                                        </p:attrNameLst>
                                      </p:cBhvr>
                                      <p:to>
                                        <p:strVal val="visible"/>
                                      </p:to>
                                    </p:set>
                                    <p:animEffect filter="wipe(left)" transition="in">
                                      <p:cBhvr>
                                        <p:cTn id="7" dur="10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2" grpId="1"/>
    </p:bldLst>
  </p:timing>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Tree>
  </p:cSld>
  <p:clrMapOvr>
    <a:masterClrMapping/>
  </p:clrMapOvr>
  <p:transition spd="slow"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 name="Shape 111"/>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Meet Jane</a:t>
            </a:r>
            <a:endParaRPr sz="3600">
              <a:solidFill>
                <a:srgbClr val="FFFFFF"/>
              </a:solidFill>
              <a:uFill>
                <a:solidFill>
                  <a:srgbClr val="008881"/>
                </a:solidFill>
              </a:uFill>
            </a:endParaRPr>
          </a:p>
          <a:p>
            <a:pPr lvl="0">
              <a:defRPr sz="1800">
                <a:solidFill>
                  <a:srgbClr val="000000"/>
                </a:solidFill>
                <a:uFillTx/>
              </a:defRPr>
            </a:pPr>
            <a:r>
              <a:rPr sz="3600">
                <a:solidFill>
                  <a:srgbClr val="FFFFFF"/>
                </a:solidFill>
                <a:uFill>
                  <a:solidFill>
                    <a:srgbClr val="008881"/>
                  </a:solidFill>
                </a:uFill>
              </a:rPr>
              <a:t>(Our App Architect)</a:t>
            </a:r>
          </a:p>
        </p:txBody>
      </p:sp>
      <p:sp>
        <p:nvSpPr>
          <p:cNvPr id="112" name="Shape 11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sp>
        <p:nvSpPr>
          <p:cNvPr id="113" name="Shape 113"/>
          <p:cNvSpPr/>
          <p:nvPr/>
        </p:nvSpPr>
        <p:spPr>
          <a:xfrm>
            <a:off x="4113047" y="72502"/>
            <a:ext cx="926466" cy="108650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aseline="-5405" sz="7400">
                <a:solidFill>
                  <a:srgbClr val="FFFFFF"/>
                </a:solidFill>
                <a:uFillTx/>
                <a:latin typeface="octicons"/>
                <a:ea typeface="octicons"/>
                <a:cs typeface="octicons"/>
                <a:sym typeface="octicons"/>
              </a:defRPr>
            </a:lvl1pPr>
          </a:lstStyle>
          <a:p>
            <a:pPr lvl="0">
              <a:defRPr baseline="0" sz="1800">
                <a:solidFill>
                  <a:srgbClr val="000000"/>
                </a:solidFill>
              </a:defRPr>
            </a:pPr>
            <a:r>
              <a:rPr baseline="-5405" sz="7400">
                <a:solidFill>
                  <a:srgbClr val="FFFFFF"/>
                </a:solidFill>
              </a:rPr>
              <a:t></a:t>
            </a:r>
          </a:p>
        </p:txBody>
      </p:sp>
    </p:spTree>
  </p:cSld>
  <p:clrMapOvr>
    <a:masterClrMapping/>
  </p:clrMapOvr>
  <p:transition spd="slow" advClick="1">
    <p:push dir="l"/>
  </p:transition>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 name="Shape 117"/>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Meet Jane</a:t>
            </a:r>
            <a:endParaRPr sz="3600">
              <a:solidFill>
                <a:srgbClr val="FFFFFF"/>
              </a:solidFill>
              <a:uFill>
                <a:solidFill>
                  <a:srgbClr val="008881"/>
                </a:solidFill>
              </a:uFill>
            </a:endParaRPr>
          </a:p>
          <a:p>
            <a:pPr lvl="0">
              <a:defRPr sz="1800">
                <a:solidFill>
                  <a:srgbClr val="000000"/>
                </a:solidFill>
                <a:uFillTx/>
              </a:defRPr>
            </a:pPr>
            <a:r>
              <a:rPr sz="3600">
                <a:solidFill>
                  <a:srgbClr val="FFFFFF"/>
                </a:solidFill>
                <a:uFill>
                  <a:solidFill>
                    <a:srgbClr val="008881"/>
                  </a:solidFill>
                </a:uFill>
              </a:rPr>
              <a:t>(Our App Architect)</a:t>
            </a:r>
          </a:p>
        </p:txBody>
      </p:sp>
      <p:sp>
        <p:nvSpPr>
          <p:cNvPr id="118" name="Shape 118"/>
          <p:cNvSpPr/>
          <p:nvPr>
            <p:ph type="body" idx="1"/>
          </p:nvPr>
        </p:nvSpPr>
        <p:spPr>
          <a:prstGeom prst="rect">
            <a:avLst/>
          </a:prstGeom>
        </p:spPr>
        <p:txBody>
          <a:bodyPr/>
          <a:lstStyle/>
          <a:p>
            <a:pPr lvl="0">
              <a:defRPr sz="1800">
                <a:solidFill>
                  <a:srgbClr val="000000"/>
                </a:solidFill>
                <a:uFillTx/>
              </a:defRPr>
            </a:pPr>
            <a:r>
              <a:rPr sz="3000">
                <a:solidFill>
                  <a:srgbClr val="FFFFFF"/>
                </a:solidFill>
                <a:uFill>
                  <a:solidFill>
                    <a:srgbClr val="4D4D4D"/>
                  </a:solidFill>
                </a:uFill>
              </a:rPr>
              <a:t>Jane is a little worried:</a:t>
            </a:r>
            <a:endParaRPr sz="3000">
              <a:solidFill>
                <a:srgbClr val="FFFFFF"/>
              </a:solidFill>
              <a:uFill>
                <a:solidFill>
                  <a:srgbClr val="4D4D4D"/>
                </a:solidFill>
              </a:uFill>
            </a:endParaRPr>
          </a:p>
          <a:p>
            <a:pPr lvl="0">
              <a:defRPr sz="1800">
                <a:solidFill>
                  <a:srgbClr val="000000"/>
                </a:solidFill>
                <a:uFillTx/>
              </a:defRPr>
            </a:pPr>
            <a:r>
              <a:rPr sz="3000">
                <a:solidFill>
                  <a:srgbClr val="FFFFFF"/>
                </a:solidFill>
                <a:uFill>
                  <a:solidFill>
                    <a:srgbClr val="4D4D4D"/>
                  </a:solidFill>
                </a:uFill>
              </a:rPr>
              <a:t>Not everyone understands agile here</a:t>
            </a:r>
            <a:endParaRPr sz="3000">
              <a:solidFill>
                <a:srgbClr val="FFFFFF"/>
              </a:solidFill>
              <a:uFill>
                <a:solidFill>
                  <a:srgbClr val="4D4D4D"/>
                </a:solidFill>
              </a:uFill>
            </a:endParaRPr>
          </a:p>
          <a:p>
            <a:pPr lvl="0">
              <a:defRPr sz="1800">
                <a:solidFill>
                  <a:srgbClr val="000000"/>
                </a:solidFill>
                <a:uFillTx/>
              </a:defRPr>
            </a:pPr>
            <a:r>
              <a:rPr sz="3000">
                <a:solidFill>
                  <a:srgbClr val="FFFFFF"/>
                </a:solidFill>
                <a:uFill>
                  <a:solidFill>
                    <a:srgbClr val="4D4D4D"/>
                  </a:solidFill>
                </a:uFill>
              </a:rPr>
              <a:t>Environment setup takes a long time</a:t>
            </a:r>
            <a:endParaRPr sz="3000">
              <a:solidFill>
                <a:srgbClr val="FFFFFF"/>
              </a:solidFill>
              <a:uFill>
                <a:solidFill>
                  <a:srgbClr val="4D4D4D"/>
                </a:solidFill>
              </a:uFill>
            </a:endParaRPr>
          </a:p>
          <a:p>
            <a:pPr lvl="0">
              <a:defRPr sz="1800">
                <a:solidFill>
                  <a:srgbClr val="000000"/>
                </a:solidFill>
                <a:uFillTx/>
              </a:defRPr>
            </a:pPr>
            <a:r>
              <a:rPr sz="3000">
                <a:solidFill>
                  <a:srgbClr val="FFFFFF"/>
                </a:solidFill>
                <a:uFill>
                  <a:solidFill>
                    <a:srgbClr val="4D4D4D"/>
                  </a:solidFill>
                </a:uFill>
              </a:rPr>
              <a:t>8 Weeks isn’t much time to get a release to production (!)</a:t>
            </a:r>
          </a:p>
        </p:txBody>
      </p:sp>
      <p:sp>
        <p:nvSpPr>
          <p:cNvPr id="119" name="Shape 11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sp>
        <p:nvSpPr>
          <p:cNvPr id="120" name="Shape 120"/>
          <p:cNvSpPr/>
          <p:nvPr/>
        </p:nvSpPr>
        <p:spPr>
          <a:xfrm>
            <a:off x="389890" y="73333"/>
            <a:ext cx="926466" cy="108650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aseline="-5405" sz="7400">
                <a:solidFill>
                  <a:srgbClr val="FFFFFF"/>
                </a:solidFill>
                <a:uFillTx/>
                <a:latin typeface="octicons"/>
                <a:ea typeface="octicons"/>
                <a:cs typeface="octicons"/>
                <a:sym typeface="octicons"/>
              </a:defRPr>
            </a:lvl1pPr>
          </a:lstStyle>
          <a:p>
            <a:pPr lvl="0">
              <a:defRPr baseline="0" sz="1800">
                <a:solidFill>
                  <a:srgbClr val="000000"/>
                </a:solidFill>
              </a:defRPr>
            </a:pPr>
            <a:r>
              <a:rPr baseline="-5405" sz="7400">
                <a:solidFill>
                  <a:srgbClr val="FFFFFF"/>
                </a:solidFill>
              </a:rPr>
              <a:t></a:t>
            </a:r>
          </a:p>
        </p:txBody>
      </p:sp>
    </p:spTree>
  </p:cSld>
  <p:clrMapOvr>
    <a:masterClrMapping/>
  </p:clrMapOvr>
  <p:transition spd="slow" advClick="1">
    <p:fade thruBlk="1"/>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9" grpId="1" fill="hold">
                                  <p:stCondLst>
                                    <p:cond delay="0"/>
                                  </p:stCondLst>
                                  <p:iterate type="el" backwards="0">
                                    <p:tmAbs val="0"/>
                                  </p:iterate>
                                  <p:childTnLst>
                                    <p:set>
                                      <p:cBhvr>
                                        <p:cTn id="6" fill="hold"/>
                                        <p:tgtEl>
                                          <p:spTgt spid="118">
                                            <p:bg/>
                                          </p:spTgt>
                                        </p:tgtEl>
                                        <p:attrNameLst>
                                          <p:attrName>style.visibility</p:attrName>
                                        </p:attrNameLst>
                                      </p:cBhvr>
                                      <p:to>
                                        <p:strVal val="visible"/>
                                      </p:to>
                                    </p:set>
                                    <p:animEffect filter="dissolve" transition="in">
                                      <p:cBhvr>
                                        <p:cTn id="7" dur="500"/>
                                        <p:tgtEl>
                                          <p:spTgt spid="118">
                                            <p:bg/>
                                          </p:spTgt>
                                        </p:tgtEl>
                                      </p:cBhvr>
                                    </p:animEffect>
                                  </p:childTnLst>
                                </p:cTn>
                              </p:par>
                              <p:par>
                                <p:cTn id="8" presetClass="entr" presetSubtype="0" presetID="9" grpId="1" fill="hold">
                                  <p:stCondLst>
                                    <p:cond delay="0"/>
                                  </p:stCondLst>
                                  <p:iterate type="el" backwards="0">
                                    <p:tmAbs val="0"/>
                                  </p:iterate>
                                  <p:childTnLst>
                                    <p:set>
                                      <p:cBhvr>
                                        <p:cTn id="9" fill="hold"/>
                                        <p:tgtEl>
                                          <p:spTgt spid="118">
                                            <p:txEl>
                                              <p:pRg st="0" end="0"/>
                                            </p:txEl>
                                          </p:spTgt>
                                        </p:tgtEl>
                                        <p:attrNameLst>
                                          <p:attrName>style.visibility</p:attrName>
                                        </p:attrNameLst>
                                      </p:cBhvr>
                                      <p:to>
                                        <p:strVal val="visible"/>
                                      </p:to>
                                    </p:set>
                                    <p:animEffect filter="dissolve" transition="in">
                                      <p:cBhvr>
                                        <p:cTn id="10" dur="500"/>
                                        <p:tgtEl>
                                          <p:spTgt spid="11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9" grpId="1" fill="hold">
                                  <p:stCondLst>
                                    <p:cond delay="0"/>
                                  </p:stCondLst>
                                  <p:iterate type="el" backwards="0">
                                    <p:tmAbs val="0"/>
                                  </p:iterate>
                                  <p:childTnLst>
                                    <p:set>
                                      <p:cBhvr>
                                        <p:cTn id="14" fill="hold"/>
                                        <p:tgtEl>
                                          <p:spTgt spid="118">
                                            <p:txEl>
                                              <p:pRg st="1" end="1"/>
                                            </p:txEl>
                                          </p:spTgt>
                                        </p:tgtEl>
                                        <p:attrNameLst>
                                          <p:attrName>style.visibility</p:attrName>
                                        </p:attrNameLst>
                                      </p:cBhvr>
                                      <p:to>
                                        <p:strVal val="visible"/>
                                      </p:to>
                                    </p:set>
                                    <p:animEffect filter="dissolve" transition="in">
                                      <p:cBhvr>
                                        <p:cTn id="15" dur="500"/>
                                        <p:tgtEl>
                                          <p:spTgt spid="11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nodeType="clickEffect" presetClass="entr" presetSubtype="0" presetID="9" grpId="1" fill="hold">
                                  <p:stCondLst>
                                    <p:cond delay="0"/>
                                  </p:stCondLst>
                                  <p:iterate type="el" backwards="0">
                                    <p:tmAbs val="0"/>
                                  </p:iterate>
                                  <p:childTnLst>
                                    <p:set>
                                      <p:cBhvr>
                                        <p:cTn id="19" fill="hold"/>
                                        <p:tgtEl>
                                          <p:spTgt spid="118">
                                            <p:txEl>
                                              <p:pRg st="2" end="2"/>
                                            </p:txEl>
                                          </p:spTgt>
                                        </p:tgtEl>
                                        <p:attrNameLst>
                                          <p:attrName>style.visibility</p:attrName>
                                        </p:attrNameLst>
                                      </p:cBhvr>
                                      <p:to>
                                        <p:strVal val="visible"/>
                                      </p:to>
                                    </p:set>
                                    <p:animEffect filter="dissolve" transition="in">
                                      <p:cBhvr>
                                        <p:cTn id="20" dur="500"/>
                                        <p:tgtEl>
                                          <p:spTgt spid="11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0" presetID="9" grpId="1" fill="hold">
                                  <p:stCondLst>
                                    <p:cond delay="0"/>
                                  </p:stCondLst>
                                  <p:iterate type="el" backwards="0">
                                    <p:tmAbs val="0"/>
                                  </p:iterate>
                                  <p:childTnLst>
                                    <p:set>
                                      <p:cBhvr>
                                        <p:cTn id="24" fill="hold"/>
                                        <p:tgtEl>
                                          <p:spTgt spid="118">
                                            <p:txEl>
                                              <p:pRg st="3" end="3"/>
                                            </p:txEl>
                                          </p:spTgt>
                                        </p:tgtEl>
                                        <p:attrNameLst>
                                          <p:attrName>style.visibility</p:attrName>
                                        </p:attrNameLst>
                                      </p:cBhvr>
                                      <p:to>
                                        <p:strVal val="visible"/>
                                      </p:to>
                                    </p:set>
                                    <p:animEffect filter="dissolve" transition="in">
                                      <p:cBhvr>
                                        <p:cTn id="25" dur="500"/>
                                        <p:tgtEl>
                                          <p:spTgt spid="118">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18"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Shape 124"/>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Continuous Delivery To The Rescue!</a:t>
            </a:r>
          </a:p>
        </p:txBody>
      </p:sp>
      <p:sp>
        <p:nvSpPr>
          <p:cNvPr id="125" name="Shape 12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pic>
        <p:nvPicPr>
          <p:cNvPr id="126" name="pasted-image.jpg"/>
          <p:cNvPicPr/>
          <p:nvPr/>
        </p:nvPicPr>
        <p:blipFill>
          <a:blip r:embed="rId3">
            <a:extLst/>
          </a:blip>
          <a:stretch>
            <a:fillRect/>
          </a:stretch>
        </p:blipFill>
        <p:spPr>
          <a:xfrm>
            <a:off x="379583" y="1096133"/>
            <a:ext cx="2381251" cy="3138489"/>
          </a:xfrm>
          <a:prstGeom prst="rect">
            <a:avLst/>
          </a:prstGeom>
          <a:ln w="12700">
            <a:miter lim="400000"/>
          </a:ln>
        </p:spPr>
      </p:pic>
      <p:pic>
        <p:nvPicPr>
          <p:cNvPr id="127" name="pasted-image.jpg"/>
          <p:cNvPicPr/>
          <p:nvPr/>
        </p:nvPicPr>
        <p:blipFill>
          <a:blip r:embed="rId4">
            <a:extLst/>
          </a:blip>
          <a:stretch>
            <a:fillRect/>
          </a:stretch>
        </p:blipFill>
        <p:spPr>
          <a:xfrm>
            <a:off x="6644292" y="1096133"/>
            <a:ext cx="2121619" cy="3138488"/>
          </a:xfrm>
          <a:prstGeom prst="rect">
            <a:avLst/>
          </a:prstGeom>
          <a:ln w="12700">
            <a:miter lim="400000"/>
          </a:ln>
        </p:spPr>
      </p:pic>
      <p:pic>
        <p:nvPicPr>
          <p:cNvPr id="128" name="pasted-image.jpg"/>
          <p:cNvPicPr/>
          <p:nvPr/>
        </p:nvPicPr>
        <p:blipFill>
          <a:blip r:embed="rId5">
            <a:extLst/>
          </a:blip>
          <a:stretch>
            <a:fillRect/>
          </a:stretch>
        </p:blipFill>
        <p:spPr>
          <a:xfrm>
            <a:off x="3364952" y="1096133"/>
            <a:ext cx="2545406" cy="3138489"/>
          </a:xfrm>
          <a:prstGeom prst="rect">
            <a:avLst/>
          </a:prstGeom>
          <a:ln w="12700">
            <a:miter lim="400000"/>
          </a:ln>
        </p:spPr>
      </p:pic>
    </p:spTree>
  </p:cSld>
  <p:clrMapOvr>
    <a:masterClrMapping/>
  </p:clrMapOvr>
  <p:transition spd="slow"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title"/>
          </p:nvPr>
        </p:nvSpPr>
        <p:spPr>
          <a:prstGeom prst="rect">
            <a:avLst/>
          </a:prstGeom>
        </p:spPr>
        <p:txBody>
          <a:bodyPr/>
          <a:lstStyle/>
          <a:p>
            <a:pPr lvl="0">
              <a:defRPr sz="1800">
                <a:solidFill>
                  <a:srgbClr val="000000"/>
                </a:solidFill>
                <a:uFillTx/>
              </a:defRPr>
            </a:pPr>
            <a:r>
              <a:rPr sz="3600">
                <a:solidFill>
                  <a:srgbClr val="FFFFFF"/>
                </a:solidFill>
                <a:uFill>
                  <a:solidFill>
                    <a:srgbClr val="008881"/>
                  </a:solidFill>
                </a:uFill>
              </a:rPr>
              <a:t>Continuous Deployment</a:t>
            </a:r>
          </a:p>
        </p:txBody>
      </p:sp>
      <p:sp>
        <p:nvSpPr>
          <p:cNvPr id="133" name="Shape 13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pic>
        <p:nvPicPr>
          <p:cNvPr id="134" name="pasted-image.png"/>
          <p:cNvPicPr/>
          <p:nvPr/>
        </p:nvPicPr>
        <p:blipFill>
          <a:blip r:embed="rId3">
            <a:extLst/>
          </a:blip>
          <a:stretch>
            <a:fillRect/>
          </a:stretch>
        </p:blipFill>
        <p:spPr>
          <a:xfrm>
            <a:off x="1643752" y="1057877"/>
            <a:ext cx="5856496" cy="2712282"/>
          </a:xfrm>
          <a:prstGeom prst="rect">
            <a:avLst/>
          </a:prstGeom>
          <a:ln w="12700">
            <a:miter lim="400000"/>
          </a:ln>
        </p:spPr>
      </p:pic>
      <p:sp>
        <p:nvSpPr>
          <p:cNvPr id="135" name="Shape 135"/>
          <p:cNvSpPr/>
          <p:nvPr/>
        </p:nvSpPr>
        <p:spPr>
          <a:xfrm>
            <a:off x="807123" y="3907201"/>
            <a:ext cx="7529755" cy="4724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ctr">
              <a:defRPr>
                <a:solidFill>
                  <a:srgbClr val="000000"/>
                </a:solidFill>
                <a:uFillTx/>
              </a:defRPr>
            </a:pPr>
            <a:r>
              <a:rPr sz="2200">
                <a:solidFill>
                  <a:srgbClr val="FFFFFF"/>
                </a:solidFill>
                <a:uFill>
                  <a:solidFill>
                    <a:srgbClr val="4D4D4D"/>
                  </a:solidFill>
                </a:uFill>
                <a:latin typeface="Avenir Next"/>
                <a:ea typeface="Avenir Next"/>
                <a:cs typeface="Avenir Next"/>
                <a:sym typeface="Avenir Next"/>
              </a:rPr>
              <a:t>Github: On August 23, 2012 – </a:t>
            </a:r>
            <a:r>
              <a:rPr sz="2200">
                <a:solidFill>
                  <a:srgbClr val="FFFFFF"/>
                </a:solidFill>
                <a:uFill>
                  <a:solidFill>
                    <a:srgbClr val="4D4D4D"/>
                  </a:solidFill>
                </a:uFill>
                <a:latin typeface="Avenir Next Demi Bold"/>
                <a:ea typeface="Avenir Next Demi Bold"/>
                <a:cs typeface="Avenir Next Demi Bold"/>
                <a:sym typeface="Avenir Next Demi Bold"/>
              </a:rPr>
              <a:t>563</a:t>
            </a:r>
            <a:r>
              <a:rPr sz="2200">
                <a:solidFill>
                  <a:srgbClr val="FFFFFF"/>
                </a:solidFill>
                <a:uFill>
                  <a:solidFill>
                    <a:srgbClr val="4D4D4D"/>
                  </a:solidFill>
                </a:uFill>
                <a:latin typeface="Avenir Next"/>
                <a:ea typeface="Avenir Next"/>
                <a:cs typeface="Avenir Next"/>
                <a:sym typeface="Avenir Next"/>
              </a:rPr>
              <a:t> builds and </a:t>
            </a:r>
            <a:r>
              <a:rPr sz="2200">
                <a:solidFill>
                  <a:srgbClr val="FFFFFF"/>
                </a:solidFill>
                <a:uFill>
                  <a:solidFill>
                    <a:srgbClr val="4D4D4D"/>
                  </a:solidFill>
                </a:uFill>
                <a:latin typeface="Avenir Next Demi Bold"/>
                <a:ea typeface="Avenir Next Demi Bold"/>
                <a:cs typeface="Avenir Next Demi Bold"/>
                <a:sym typeface="Avenir Next Demi Bold"/>
              </a:rPr>
              <a:t>175</a:t>
            </a:r>
            <a:r>
              <a:rPr sz="2200">
                <a:solidFill>
                  <a:srgbClr val="FFFFFF"/>
                </a:solidFill>
                <a:uFill>
                  <a:solidFill>
                    <a:srgbClr val="4D4D4D"/>
                  </a:solidFill>
                </a:uFill>
                <a:latin typeface="Avenir Next"/>
                <a:ea typeface="Avenir Next"/>
                <a:cs typeface="Avenir Next"/>
                <a:sym typeface="Avenir Next"/>
              </a:rPr>
              <a:t> deploys</a:t>
            </a:r>
          </a:p>
        </p:txBody>
      </p:sp>
      <p:sp>
        <p:nvSpPr>
          <p:cNvPr id="136" name="Shape 136"/>
          <p:cNvSpPr/>
          <p:nvPr/>
        </p:nvSpPr>
        <p:spPr>
          <a:xfrm>
            <a:off x="1167742" y="4665786"/>
            <a:ext cx="6808516" cy="36576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600"/>
              </a:spcBef>
              <a:defRPr sz="1100">
                <a:solidFill>
                  <a:srgbClr val="FFFFFF"/>
                </a:solidFill>
                <a:latin typeface="Avenir Next Ultra Light"/>
                <a:ea typeface="Avenir Next Ultra Light"/>
                <a:cs typeface="Avenir Next Ultra Light"/>
                <a:sym typeface="Avenir Next Ultra Light"/>
              </a:defRPr>
            </a:lvl1pPr>
          </a:lstStyle>
          <a:p>
            <a:pPr lvl="0">
              <a:defRPr sz="1800">
                <a:solidFill>
                  <a:srgbClr val="000000"/>
                </a:solidFill>
                <a:uFillTx/>
              </a:defRPr>
            </a:pPr>
            <a:r>
              <a:rPr sz="1100">
                <a:solidFill>
                  <a:srgbClr val="FFFFFF"/>
                </a:solidFill>
                <a:uFill>
                  <a:solidFill>
                    <a:srgbClr val="4D4D4D"/>
                  </a:solidFill>
                </a:uFill>
              </a:rPr>
              <a:t>github.com/blog/1241-deploying-at-github</a:t>
            </a:r>
          </a:p>
        </p:txBody>
      </p:sp>
    </p:spTree>
  </p:cSld>
  <p:clrMapOvr>
    <a:masterClrMapping/>
  </p:clrMapOvr>
  <p:transition spd="slow" advClick="1">
    <p:dissolve/>
  </p:transition>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Shape 140"/>
          <p:cNvSpPr/>
          <p:nvPr>
            <p:ph type="title"/>
          </p:nvPr>
        </p:nvSpPr>
        <p:spPr>
          <a:prstGeom prst="rect">
            <a:avLst/>
          </a:prstGeom>
        </p:spPr>
        <p:txBody>
          <a:bodyPr/>
          <a:lstStyle>
            <a:lvl1pPr>
              <a:defRPr sz="3000"/>
            </a:lvl1pPr>
          </a:lstStyle>
          <a:p>
            <a:pPr lvl="0">
              <a:defRPr sz="1800">
                <a:solidFill>
                  <a:srgbClr val="000000"/>
                </a:solidFill>
                <a:uFillTx/>
              </a:defRPr>
            </a:pPr>
            <a:r>
              <a:rPr sz="3000">
                <a:solidFill>
                  <a:srgbClr val="FFFFFF"/>
                </a:solidFill>
                <a:uFill>
                  <a:solidFill>
                    <a:srgbClr val="008881"/>
                  </a:solidFill>
                </a:uFill>
              </a:rPr>
              <a:t>Continuous Delivery != Continuous Deployment</a:t>
            </a:r>
          </a:p>
        </p:txBody>
      </p:sp>
      <p:sp>
        <p:nvSpPr>
          <p:cNvPr id="141" name="Shape 14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pic>
        <p:nvPicPr>
          <p:cNvPr id="142" name="pasted-image.pdf"/>
          <p:cNvPicPr/>
          <p:nvPr/>
        </p:nvPicPr>
        <p:blipFill>
          <a:blip r:embed="rId2">
            <a:extLst/>
          </a:blip>
          <a:stretch>
            <a:fillRect/>
          </a:stretch>
        </p:blipFill>
        <p:spPr>
          <a:xfrm>
            <a:off x="4165600" y="385578"/>
            <a:ext cx="812800" cy="812801"/>
          </a:xfrm>
          <a:prstGeom prst="rect">
            <a:avLst/>
          </a:prstGeom>
          <a:ln w="12700">
            <a:miter lim="400000"/>
          </a:ln>
        </p:spPr>
      </p:pic>
    </p:spTree>
  </p:cSld>
  <p:clrMapOvr>
    <a:masterClrMapping/>
  </p:clrMapOvr>
  <p:transition spd="slow"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title"/>
          </p:nvPr>
        </p:nvSpPr>
        <p:spPr>
          <a:prstGeom prst="rect">
            <a:avLst/>
          </a:prstGeom>
        </p:spPr>
        <p:txBody>
          <a:bodyPr/>
          <a:lstStyle>
            <a:lvl1pPr>
              <a:defRPr sz="3000"/>
            </a:lvl1pPr>
          </a:lstStyle>
          <a:p>
            <a:pPr lvl="0">
              <a:defRPr sz="1800">
                <a:solidFill>
                  <a:srgbClr val="000000"/>
                </a:solidFill>
                <a:uFillTx/>
              </a:defRPr>
            </a:pPr>
            <a:r>
              <a:rPr sz="3000">
                <a:solidFill>
                  <a:srgbClr val="FFFFFF"/>
                </a:solidFill>
                <a:uFill>
                  <a:solidFill>
                    <a:srgbClr val="008881"/>
                  </a:solidFill>
                </a:uFill>
              </a:rPr>
              <a:t>Continuous Delivery != Continuous Deployment</a:t>
            </a:r>
          </a:p>
        </p:txBody>
      </p:sp>
      <p:sp>
        <p:nvSpPr>
          <p:cNvPr id="145" name="Shape 14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1200">
                <a:solidFill>
                  <a:srgbClr val="FFFFFF"/>
                </a:solidFill>
                <a:uFill>
                  <a:solidFill>
                    <a:srgbClr val="4D4D4D"/>
                  </a:solidFill>
                </a:uFill>
              </a:rPr>
            </a:fld>
          </a:p>
        </p:txBody>
      </p:sp>
      <p:pic>
        <p:nvPicPr>
          <p:cNvPr id="146" name="Tweet.png"/>
          <p:cNvPicPr/>
          <p:nvPr/>
        </p:nvPicPr>
        <p:blipFill>
          <a:blip r:embed="rId3">
            <a:extLst/>
          </a:blip>
          <a:stretch>
            <a:fillRect/>
          </a:stretch>
        </p:blipFill>
        <p:spPr>
          <a:xfrm>
            <a:off x="849658" y="1107840"/>
            <a:ext cx="7444684" cy="3194767"/>
          </a:xfrm>
          <a:prstGeom prst="rect">
            <a:avLst/>
          </a:prstGeom>
          <a:ln w="12700">
            <a:miter lim="400000"/>
          </a:ln>
        </p:spPr>
      </p:pic>
      <p:sp>
        <p:nvSpPr>
          <p:cNvPr id="147" name="Shape 147"/>
          <p:cNvSpPr/>
          <p:nvPr/>
        </p:nvSpPr>
        <p:spPr>
          <a:xfrm>
            <a:off x="1167742" y="4665786"/>
            <a:ext cx="6808516" cy="36576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600"/>
              </a:spcBef>
              <a:defRPr sz="1100">
                <a:solidFill>
                  <a:srgbClr val="FFFFFF"/>
                </a:solidFill>
                <a:latin typeface="Avenir Next Ultra Light"/>
                <a:ea typeface="Avenir Next Ultra Light"/>
                <a:cs typeface="Avenir Next Ultra Light"/>
                <a:sym typeface="Avenir Next Ultra Light"/>
              </a:defRPr>
            </a:lvl1pPr>
          </a:lstStyle>
          <a:p>
            <a:pPr lvl="0">
              <a:defRPr sz="1800">
                <a:solidFill>
                  <a:srgbClr val="000000"/>
                </a:solidFill>
                <a:uFillTx/>
              </a:defRPr>
            </a:pPr>
            <a:r>
              <a:rPr sz="1100">
                <a:solidFill>
                  <a:srgbClr val="FFFFFF"/>
                </a:solidFill>
                <a:uFill>
                  <a:solidFill>
                    <a:srgbClr val="4D4D4D"/>
                  </a:solidFill>
                </a:uFill>
              </a:rPr>
              <a:t>twitter.com/ccaum/statuses/372620989257232384</a:t>
            </a:r>
          </a:p>
        </p:txBody>
      </p:sp>
    </p:spTree>
  </p:cSld>
  <p:clrMapOvr>
    <a:masterClrMapping/>
  </p:clrMapOvr>
  <p:transition spd="slow" advClick="1">
    <p:dissolve/>
  </p:transition>
</p:sld>
</file>

<file path=ppt/theme/theme1.xml><?xml version="1.0" encoding="utf-8"?>
<a:theme xmlns:a="http://schemas.openxmlformats.org/drawingml/2006/main" xmlns:r="http://schemas.openxmlformats.org/officeDocument/2006/relationships" name="Default">
  <a:themeElements>
    <a:clrScheme name="Default">
      <a:dk1>
        <a:srgbClr val="4D4D4D"/>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round/>
        </a:ln>
        <a:effectLst/>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33928A"/>
          </a:solidFill>
          <a:prstDash val="solid"/>
          <a:round/>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round/>
        </a:ln>
        <a:effectLst/>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33928A"/>
          </a:solidFill>
          <a:prstDash val="solid"/>
          <a:round/>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